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67" r:id="rId2"/>
  </p:sldMasterIdLst>
  <p:notesMasterIdLst>
    <p:notesMasterId r:id="rId36"/>
  </p:notesMasterIdLst>
  <p:handoutMasterIdLst>
    <p:handoutMasterId r:id="rId37"/>
  </p:handoutMasterIdLst>
  <p:sldIdLst>
    <p:sldId id="410" r:id="rId3"/>
    <p:sldId id="418" r:id="rId4"/>
    <p:sldId id="419" r:id="rId5"/>
    <p:sldId id="430" r:id="rId6"/>
    <p:sldId id="395" r:id="rId7"/>
    <p:sldId id="407" r:id="rId8"/>
    <p:sldId id="404" r:id="rId9"/>
    <p:sldId id="403" r:id="rId10"/>
    <p:sldId id="399" r:id="rId11"/>
    <p:sldId id="400" r:id="rId12"/>
    <p:sldId id="402" r:id="rId13"/>
    <p:sldId id="408" r:id="rId14"/>
    <p:sldId id="409" r:id="rId15"/>
    <p:sldId id="420" r:id="rId16"/>
    <p:sldId id="405" r:id="rId17"/>
    <p:sldId id="406" r:id="rId18"/>
    <p:sldId id="415" r:id="rId19"/>
    <p:sldId id="412" r:id="rId20"/>
    <p:sldId id="413" r:id="rId21"/>
    <p:sldId id="414" r:id="rId22"/>
    <p:sldId id="392" r:id="rId23"/>
    <p:sldId id="393" r:id="rId24"/>
    <p:sldId id="394" r:id="rId25"/>
    <p:sldId id="422" r:id="rId26"/>
    <p:sldId id="429" r:id="rId27"/>
    <p:sldId id="421" r:id="rId28"/>
    <p:sldId id="423" r:id="rId29"/>
    <p:sldId id="424" r:id="rId30"/>
    <p:sldId id="426" r:id="rId31"/>
    <p:sldId id="425" r:id="rId32"/>
    <p:sldId id="427" r:id="rId33"/>
    <p:sldId id="428" r:id="rId34"/>
    <p:sldId id="417" r:id="rId35"/>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B62"/>
    <a:srgbClr val="3E5062"/>
    <a:srgbClr val="0069AE"/>
    <a:srgbClr val="567581"/>
    <a:srgbClr val="3986AB"/>
    <a:srgbClr val="174C62"/>
    <a:srgbClr val="59595A"/>
    <a:srgbClr val="5998D2"/>
    <a:srgbClr val="9FABB3"/>
    <a:srgbClr val="656D7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53" autoAdjust="0"/>
    <p:restoredTop sz="94434" autoAdjust="0"/>
  </p:normalViewPr>
  <p:slideViewPr>
    <p:cSldViewPr snapToGrid="0" showGuides="1">
      <p:cViewPr varScale="1">
        <p:scale>
          <a:sx n="52" d="100"/>
          <a:sy n="52" d="100"/>
        </p:scale>
        <p:origin x="1411" y="4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1" d="100"/>
          <a:sy n="51" d="100"/>
        </p:scale>
        <p:origin x="288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B7C53-DD99-4E46-9DEA-ADD85B072ECE}" type="doc">
      <dgm:prSet loTypeId="urn:diagrams.loki3.com/BracketList+Icon" loCatId="list" qsTypeId="urn:microsoft.com/office/officeart/2005/8/quickstyle/simple2" qsCatId="simple" csTypeId="urn:microsoft.com/office/officeart/2005/8/colors/accent6_2" csCatId="accent6" phldr="1"/>
      <dgm:spPr/>
      <dgm:t>
        <a:bodyPr/>
        <a:lstStyle/>
        <a:p>
          <a:endParaRPr lang="en-US"/>
        </a:p>
      </dgm:t>
    </dgm:pt>
    <dgm:pt modelId="{7F7EBBD2-06D7-4E57-8161-C07C1294761B}">
      <dgm:prSet phldrT="[Text]"/>
      <dgm:spPr/>
      <dgm:t>
        <a:bodyPr/>
        <a:lstStyle/>
        <a:p>
          <a:r>
            <a:rPr lang="en-US" b="1" dirty="0" smtClean="0">
              <a:solidFill>
                <a:schemeClr val="bg1"/>
              </a:solidFill>
              <a:latin typeface="Arial" panose="020B0604020202020204" pitchFamily="34" charset="0"/>
              <a:cs typeface="Arial" panose="020B0604020202020204" pitchFamily="34" charset="0"/>
            </a:rPr>
            <a:t>Relevance</a:t>
          </a:r>
          <a:endParaRPr lang="en-US" b="1" dirty="0">
            <a:solidFill>
              <a:schemeClr val="bg1"/>
            </a:solidFill>
            <a:latin typeface="Arial" panose="020B0604020202020204" pitchFamily="34" charset="0"/>
            <a:cs typeface="Arial" panose="020B0604020202020204" pitchFamily="34" charset="0"/>
          </a:endParaRPr>
        </a:p>
      </dgm:t>
    </dgm:pt>
    <dgm:pt modelId="{6F01587F-D55D-4640-8224-E3CA2F577EC6}" type="parTrans" cxnId="{C6A877D0-7469-4494-9DCB-247F282A323F}">
      <dgm:prSet/>
      <dgm:spPr/>
      <dgm:t>
        <a:bodyPr/>
        <a:lstStyle/>
        <a:p>
          <a:endParaRPr lang="en-US">
            <a:latin typeface="Arial" panose="020B0604020202020204" pitchFamily="34" charset="0"/>
            <a:cs typeface="Arial" panose="020B0604020202020204" pitchFamily="34" charset="0"/>
          </a:endParaRPr>
        </a:p>
      </dgm:t>
    </dgm:pt>
    <dgm:pt modelId="{D441A154-2E17-40F5-A095-E5ED6C6AF39F}" type="sibTrans" cxnId="{C6A877D0-7469-4494-9DCB-247F282A323F}">
      <dgm:prSet/>
      <dgm:spPr/>
      <dgm:t>
        <a:bodyPr/>
        <a:lstStyle/>
        <a:p>
          <a:endParaRPr lang="en-US">
            <a:latin typeface="Arial" panose="020B0604020202020204" pitchFamily="34" charset="0"/>
            <a:cs typeface="Arial" panose="020B0604020202020204" pitchFamily="34" charset="0"/>
          </a:endParaRPr>
        </a:p>
      </dgm:t>
    </dgm:pt>
    <dgm:pt modelId="{227C46BF-9232-4600-9809-9930F679BA48}">
      <dgm:prSet phldrT="[Text]"/>
      <dgm:spPr/>
      <dgm:t>
        <a:bodyPr/>
        <a:lstStyle/>
        <a:p>
          <a:r>
            <a:rPr lang="en-US" b="1" dirty="0" smtClean="0">
              <a:solidFill>
                <a:schemeClr val="bg1"/>
              </a:solidFill>
              <a:latin typeface="Arial" panose="020B0604020202020204" pitchFamily="34" charset="0"/>
              <a:cs typeface="Arial" panose="020B0604020202020204" pitchFamily="34" charset="0"/>
            </a:rPr>
            <a:t>Collaborative</a:t>
          </a:r>
          <a:endParaRPr lang="en-US" b="1" dirty="0">
            <a:solidFill>
              <a:schemeClr val="bg1"/>
            </a:solidFill>
            <a:latin typeface="Arial" panose="020B0604020202020204" pitchFamily="34" charset="0"/>
            <a:cs typeface="Arial" panose="020B0604020202020204" pitchFamily="34" charset="0"/>
          </a:endParaRPr>
        </a:p>
      </dgm:t>
    </dgm:pt>
    <dgm:pt modelId="{D8BD9C72-95F5-4990-A97C-5D8237220596}" type="parTrans" cxnId="{BF31A660-0705-455D-B4D0-4BAD9EEB41BB}">
      <dgm:prSet/>
      <dgm:spPr/>
      <dgm:t>
        <a:bodyPr/>
        <a:lstStyle/>
        <a:p>
          <a:endParaRPr lang="en-US">
            <a:latin typeface="Arial" panose="020B0604020202020204" pitchFamily="34" charset="0"/>
            <a:cs typeface="Arial" panose="020B0604020202020204" pitchFamily="34" charset="0"/>
          </a:endParaRPr>
        </a:p>
      </dgm:t>
    </dgm:pt>
    <dgm:pt modelId="{233C0AF8-A21C-4952-9693-0C1BCD7F6F86}" type="sibTrans" cxnId="{BF31A660-0705-455D-B4D0-4BAD9EEB41BB}">
      <dgm:prSet/>
      <dgm:spPr/>
      <dgm:t>
        <a:bodyPr/>
        <a:lstStyle/>
        <a:p>
          <a:endParaRPr lang="en-US">
            <a:latin typeface="Arial" panose="020B0604020202020204" pitchFamily="34" charset="0"/>
            <a:cs typeface="Arial" panose="020B0604020202020204" pitchFamily="34" charset="0"/>
          </a:endParaRPr>
        </a:p>
      </dgm:t>
    </dgm:pt>
    <dgm:pt modelId="{851F1830-65AF-452D-A0B9-DBACFF38F92F}">
      <dgm:prSet phldrT="[Text]"/>
      <dgm:spPr/>
      <dgm:t>
        <a:bodyPr/>
        <a:lstStyle/>
        <a:p>
          <a:r>
            <a:rPr lang="en-US" b="1" dirty="0" smtClean="0">
              <a:solidFill>
                <a:schemeClr val="bg1"/>
              </a:solidFill>
              <a:latin typeface="Arial" panose="020B0604020202020204" pitchFamily="34" charset="0"/>
              <a:cs typeface="Arial" panose="020B0604020202020204" pitchFamily="34" charset="0"/>
            </a:rPr>
            <a:t>Quality</a:t>
          </a:r>
          <a:endParaRPr lang="en-US" b="1" dirty="0">
            <a:solidFill>
              <a:schemeClr val="bg1"/>
            </a:solidFill>
            <a:latin typeface="Arial" panose="020B0604020202020204" pitchFamily="34" charset="0"/>
            <a:cs typeface="Arial" panose="020B0604020202020204" pitchFamily="34" charset="0"/>
          </a:endParaRPr>
        </a:p>
      </dgm:t>
    </dgm:pt>
    <dgm:pt modelId="{E931B44A-F062-4B75-8064-DC4163F323DA}" type="parTrans" cxnId="{9F0203F7-4E27-4531-8B67-E69717C95DA5}">
      <dgm:prSet/>
      <dgm:spPr/>
      <dgm:t>
        <a:bodyPr/>
        <a:lstStyle/>
        <a:p>
          <a:endParaRPr lang="en-US">
            <a:latin typeface="Arial" panose="020B0604020202020204" pitchFamily="34" charset="0"/>
            <a:cs typeface="Arial" panose="020B0604020202020204" pitchFamily="34" charset="0"/>
          </a:endParaRPr>
        </a:p>
      </dgm:t>
    </dgm:pt>
    <dgm:pt modelId="{B030BC36-43CB-4531-980F-E80F923C44B5}" type="sibTrans" cxnId="{9F0203F7-4E27-4531-8B67-E69717C95DA5}">
      <dgm:prSet/>
      <dgm:spPr/>
      <dgm:t>
        <a:bodyPr/>
        <a:lstStyle/>
        <a:p>
          <a:endParaRPr lang="en-US">
            <a:latin typeface="Arial" panose="020B0604020202020204" pitchFamily="34" charset="0"/>
            <a:cs typeface="Arial" panose="020B0604020202020204" pitchFamily="34" charset="0"/>
          </a:endParaRPr>
        </a:p>
      </dgm:t>
    </dgm:pt>
    <dgm:pt modelId="{234AB86D-AAAA-4C1F-A35F-365343B6A433}">
      <dgm:prSet phldrT="[Text]"/>
      <dgm:spPr>
        <a:solidFill>
          <a:srgbClr val="0069AE"/>
        </a:solidFill>
        <a:ln>
          <a:noFill/>
        </a:ln>
      </dgm:spPr>
      <dgm:t>
        <a:bodyPr/>
        <a:lstStyle/>
        <a:p>
          <a:r>
            <a:rPr lang="en-US" dirty="0" smtClean="0">
              <a:latin typeface="Arial" panose="020B0604020202020204" pitchFamily="34" charset="0"/>
              <a:cs typeface="Arial" panose="020B0604020202020204" pitchFamily="34" charset="0"/>
            </a:rPr>
            <a:t>Ensuring our Network’s offerings meet learners’ needs by conducting and disseminating research </a:t>
          </a:r>
          <a:endParaRPr lang="en-US" dirty="0">
            <a:latin typeface="Arial" panose="020B0604020202020204" pitchFamily="34" charset="0"/>
            <a:cs typeface="Arial" panose="020B0604020202020204" pitchFamily="34" charset="0"/>
          </a:endParaRPr>
        </a:p>
      </dgm:t>
    </dgm:pt>
    <dgm:pt modelId="{99F60D8A-986A-4D13-9D41-1404A5F6B6BA}" type="parTrans" cxnId="{5543AD6F-9DFB-4CED-8806-7FCCB84C65E4}">
      <dgm:prSet/>
      <dgm:spPr/>
      <dgm:t>
        <a:bodyPr/>
        <a:lstStyle/>
        <a:p>
          <a:endParaRPr lang="en-US">
            <a:latin typeface="Arial" panose="020B0604020202020204" pitchFamily="34" charset="0"/>
            <a:cs typeface="Arial" panose="020B0604020202020204" pitchFamily="34" charset="0"/>
          </a:endParaRPr>
        </a:p>
      </dgm:t>
    </dgm:pt>
    <dgm:pt modelId="{65D82337-E1D9-42CA-8AB1-FD399E1F36ED}" type="sibTrans" cxnId="{5543AD6F-9DFB-4CED-8806-7FCCB84C65E4}">
      <dgm:prSet/>
      <dgm:spPr/>
      <dgm:t>
        <a:bodyPr/>
        <a:lstStyle/>
        <a:p>
          <a:endParaRPr lang="en-US">
            <a:latin typeface="Arial" panose="020B0604020202020204" pitchFamily="34" charset="0"/>
            <a:cs typeface="Arial" panose="020B0604020202020204" pitchFamily="34" charset="0"/>
          </a:endParaRPr>
        </a:p>
      </dgm:t>
    </dgm:pt>
    <dgm:pt modelId="{08C6769B-1234-44F2-9AC9-955AB0C61CAA}">
      <dgm:prSet phldrT="[Text]"/>
      <dgm:spPr>
        <a:solidFill>
          <a:srgbClr val="0069AE"/>
        </a:solidFill>
        <a:ln>
          <a:noFill/>
        </a:ln>
      </dgm:spPr>
      <dgm:t>
        <a:bodyPr/>
        <a:lstStyle/>
        <a:p>
          <a:r>
            <a:rPr lang="en-US" dirty="0" smtClean="0">
              <a:latin typeface="Arial" panose="020B0604020202020204" pitchFamily="34" charset="0"/>
              <a:cs typeface="Arial" panose="020B0604020202020204" pitchFamily="34" charset="0"/>
            </a:rPr>
            <a:t>Bringing together learning centers from across the country to share knowledge, trends, and resources so we can expand our training offerings </a:t>
          </a:r>
          <a:endParaRPr lang="en-US" dirty="0">
            <a:latin typeface="Arial" panose="020B0604020202020204" pitchFamily="34" charset="0"/>
            <a:cs typeface="Arial" panose="020B0604020202020204" pitchFamily="34" charset="0"/>
          </a:endParaRPr>
        </a:p>
      </dgm:t>
    </dgm:pt>
    <dgm:pt modelId="{7AB98D9F-5992-4A9F-AE40-328502A32F14}" type="parTrans" cxnId="{A286A455-AB10-4497-8B73-A2F655B53E44}">
      <dgm:prSet/>
      <dgm:spPr/>
      <dgm:t>
        <a:bodyPr/>
        <a:lstStyle/>
        <a:p>
          <a:endParaRPr lang="en-US">
            <a:latin typeface="Arial" panose="020B0604020202020204" pitchFamily="34" charset="0"/>
            <a:cs typeface="Arial" panose="020B0604020202020204" pitchFamily="34" charset="0"/>
          </a:endParaRPr>
        </a:p>
      </dgm:t>
    </dgm:pt>
    <dgm:pt modelId="{94CBCC87-6B3F-47E1-A2F4-5D8D51812E74}" type="sibTrans" cxnId="{A286A455-AB10-4497-8B73-A2F655B53E44}">
      <dgm:prSet/>
      <dgm:spPr/>
      <dgm:t>
        <a:bodyPr/>
        <a:lstStyle/>
        <a:p>
          <a:endParaRPr lang="en-US">
            <a:latin typeface="Arial" panose="020B0604020202020204" pitchFamily="34" charset="0"/>
            <a:cs typeface="Arial" panose="020B0604020202020204" pitchFamily="34" charset="0"/>
          </a:endParaRPr>
        </a:p>
      </dgm:t>
    </dgm:pt>
    <dgm:pt modelId="{05D6CF72-C563-445B-8236-008E40C0F1E9}">
      <dgm:prSet phldrT="[Text]"/>
      <dgm:spPr>
        <a:solidFill>
          <a:srgbClr val="0069AE"/>
        </a:solidFill>
        <a:ln>
          <a:noFill/>
        </a:ln>
      </dgm:spPr>
      <dgm:t>
        <a:bodyPr/>
        <a:lstStyle/>
        <a:p>
          <a:r>
            <a:rPr lang="en-US" dirty="0" smtClean="0">
              <a:latin typeface="Arial" panose="020B0604020202020204" pitchFamily="34" charset="0"/>
              <a:cs typeface="Arial" panose="020B0604020202020204" pitchFamily="34" charset="0"/>
            </a:rPr>
            <a:t>Creating standards to ensure continuous improvement and innovation in our content and delivery of education </a:t>
          </a:r>
          <a:endParaRPr lang="en-US" dirty="0">
            <a:latin typeface="Arial" panose="020B0604020202020204" pitchFamily="34" charset="0"/>
            <a:cs typeface="Arial" panose="020B0604020202020204" pitchFamily="34" charset="0"/>
          </a:endParaRPr>
        </a:p>
      </dgm:t>
    </dgm:pt>
    <dgm:pt modelId="{29E31DF2-7B58-4A6E-AF68-5C8AC354D2B1}" type="parTrans" cxnId="{8563F541-963F-4C64-802C-1D2678E8CC19}">
      <dgm:prSet/>
      <dgm:spPr/>
      <dgm:t>
        <a:bodyPr/>
        <a:lstStyle/>
        <a:p>
          <a:endParaRPr lang="en-US">
            <a:latin typeface="Arial" panose="020B0604020202020204" pitchFamily="34" charset="0"/>
            <a:cs typeface="Arial" panose="020B0604020202020204" pitchFamily="34" charset="0"/>
          </a:endParaRPr>
        </a:p>
      </dgm:t>
    </dgm:pt>
    <dgm:pt modelId="{0ACFCBB4-594A-49FF-927E-2F1A3D658056}" type="sibTrans" cxnId="{8563F541-963F-4C64-802C-1D2678E8CC19}">
      <dgm:prSet/>
      <dgm:spPr/>
      <dgm:t>
        <a:bodyPr/>
        <a:lstStyle/>
        <a:p>
          <a:endParaRPr lang="en-US">
            <a:latin typeface="Arial" panose="020B0604020202020204" pitchFamily="34" charset="0"/>
            <a:cs typeface="Arial" panose="020B0604020202020204" pitchFamily="34" charset="0"/>
          </a:endParaRPr>
        </a:p>
      </dgm:t>
    </dgm:pt>
    <dgm:pt modelId="{372769E6-38CC-4698-8B27-E032E6372DAD}" type="pres">
      <dgm:prSet presAssocID="{9B7B7C53-DD99-4E46-9DEA-ADD85B072ECE}" presName="Name0" presStyleCnt="0">
        <dgm:presLayoutVars>
          <dgm:dir/>
          <dgm:animLvl val="lvl"/>
          <dgm:resizeHandles val="exact"/>
        </dgm:presLayoutVars>
      </dgm:prSet>
      <dgm:spPr/>
      <dgm:t>
        <a:bodyPr/>
        <a:lstStyle/>
        <a:p>
          <a:endParaRPr lang="en-US"/>
        </a:p>
      </dgm:t>
    </dgm:pt>
    <dgm:pt modelId="{014F83F4-3445-4896-A967-7C21A784E6FA}" type="pres">
      <dgm:prSet presAssocID="{7F7EBBD2-06D7-4E57-8161-C07C1294761B}" presName="linNode" presStyleCnt="0"/>
      <dgm:spPr/>
      <dgm:t>
        <a:bodyPr/>
        <a:lstStyle/>
        <a:p>
          <a:endParaRPr lang="en-US"/>
        </a:p>
      </dgm:t>
    </dgm:pt>
    <dgm:pt modelId="{DE2AD0FB-4E58-469B-B0AD-00922B68A507}" type="pres">
      <dgm:prSet presAssocID="{7F7EBBD2-06D7-4E57-8161-C07C1294761B}" presName="parTx" presStyleLbl="revTx" presStyleIdx="0" presStyleCnt="3">
        <dgm:presLayoutVars>
          <dgm:chMax val="1"/>
          <dgm:bulletEnabled val="1"/>
        </dgm:presLayoutVars>
      </dgm:prSet>
      <dgm:spPr/>
      <dgm:t>
        <a:bodyPr/>
        <a:lstStyle/>
        <a:p>
          <a:endParaRPr lang="en-US"/>
        </a:p>
      </dgm:t>
    </dgm:pt>
    <dgm:pt modelId="{A1D6D738-A8AA-4C54-B08A-556CF8A4F4EC}" type="pres">
      <dgm:prSet presAssocID="{7F7EBBD2-06D7-4E57-8161-C07C1294761B}" presName="bracket" presStyleLbl="parChTrans1D1" presStyleIdx="0" presStyleCnt="3"/>
      <dgm:spPr>
        <a:ln>
          <a:solidFill>
            <a:schemeClr val="bg1"/>
          </a:solidFill>
        </a:ln>
      </dgm:spPr>
      <dgm:t>
        <a:bodyPr/>
        <a:lstStyle/>
        <a:p>
          <a:endParaRPr lang="en-US"/>
        </a:p>
      </dgm:t>
    </dgm:pt>
    <dgm:pt modelId="{410D2353-99F0-4334-ADAB-31AB57521FA9}" type="pres">
      <dgm:prSet presAssocID="{7F7EBBD2-06D7-4E57-8161-C07C1294761B}" presName="spH" presStyleCnt="0"/>
      <dgm:spPr/>
      <dgm:t>
        <a:bodyPr/>
        <a:lstStyle/>
        <a:p>
          <a:endParaRPr lang="en-US"/>
        </a:p>
      </dgm:t>
    </dgm:pt>
    <dgm:pt modelId="{4B68D1EC-5C95-46E7-825A-EE63E34B74FD}" type="pres">
      <dgm:prSet presAssocID="{7F7EBBD2-06D7-4E57-8161-C07C1294761B}" presName="desTx" presStyleLbl="node1" presStyleIdx="0" presStyleCnt="3">
        <dgm:presLayoutVars>
          <dgm:bulletEnabled val="1"/>
        </dgm:presLayoutVars>
      </dgm:prSet>
      <dgm:spPr/>
      <dgm:t>
        <a:bodyPr/>
        <a:lstStyle/>
        <a:p>
          <a:endParaRPr lang="en-US"/>
        </a:p>
      </dgm:t>
    </dgm:pt>
    <dgm:pt modelId="{FE866A38-D0ED-4B7A-AC8E-38DC905B76B2}" type="pres">
      <dgm:prSet presAssocID="{D441A154-2E17-40F5-A095-E5ED6C6AF39F}" presName="spV" presStyleCnt="0"/>
      <dgm:spPr/>
      <dgm:t>
        <a:bodyPr/>
        <a:lstStyle/>
        <a:p>
          <a:endParaRPr lang="en-US"/>
        </a:p>
      </dgm:t>
    </dgm:pt>
    <dgm:pt modelId="{6E99807C-7554-44F3-8FFC-1DC5BC23C72C}" type="pres">
      <dgm:prSet presAssocID="{227C46BF-9232-4600-9809-9930F679BA48}" presName="linNode" presStyleCnt="0"/>
      <dgm:spPr/>
      <dgm:t>
        <a:bodyPr/>
        <a:lstStyle/>
        <a:p>
          <a:endParaRPr lang="en-US"/>
        </a:p>
      </dgm:t>
    </dgm:pt>
    <dgm:pt modelId="{F0D3F424-F10B-4C80-B9BE-94BA86B93BCB}" type="pres">
      <dgm:prSet presAssocID="{227C46BF-9232-4600-9809-9930F679BA48}" presName="parTx" presStyleLbl="revTx" presStyleIdx="1" presStyleCnt="3">
        <dgm:presLayoutVars>
          <dgm:chMax val="1"/>
          <dgm:bulletEnabled val="1"/>
        </dgm:presLayoutVars>
      </dgm:prSet>
      <dgm:spPr/>
      <dgm:t>
        <a:bodyPr/>
        <a:lstStyle/>
        <a:p>
          <a:endParaRPr lang="en-US"/>
        </a:p>
      </dgm:t>
    </dgm:pt>
    <dgm:pt modelId="{F47FA527-A978-44A4-86D8-0A255E80326E}" type="pres">
      <dgm:prSet presAssocID="{227C46BF-9232-4600-9809-9930F679BA48}" presName="bracket" presStyleLbl="parChTrans1D1" presStyleIdx="1" presStyleCnt="3"/>
      <dgm:spPr>
        <a:ln>
          <a:solidFill>
            <a:schemeClr val="bg1"/>
          </a:solidFill>
        </a:ln>
      </dgm:spPr>
      <dgm:t>
        <a:bodyPr/>
        <a:lstStyle/>
        <a:p>
          <a:endParaRPr lang="en-US"/>
        </a:p>
      </dgm:t>
    </dgm:pt>
    <dgm:pt modelId="{68191729-2F98-45E9-AC39-E2120596808C}" type="pres">
      <dgm:prSet presAssocID="{227C46BF-9232-4600-9809-9930F679BA48}" presName="spH" presStyleCnt="0"/>
      <dgm:spPr/>
      <dgm:t>
        <a:bodyPr/>
        <a:lstStyle/>
        <a:p>
          <a:endParaRPr lang="en-US"/>
        </a:p>
      </dgm:t>
    </dgm:pt>
    <dgm:pt modelId="{37440BED-653E-4510-A4C1-DE5FE4E7EBF5}" type="pres">
      <dgm:prSet presAssocID="{227C46BF-9232-4600-9809-9930F679BA48}" presName="desTx" presStyleLbl="node1" presStyleIdx="1" presStyleCnt="3">
        <dgm:presLayoutVars>
          <dgm:bulletEnabled val="1"/>
        </dgm:presLayoutVars>
      </dgm:prSet>
      <dgm:spPr/>
      <dgm:t>
        <a:bodyPr/>
        <a:lstStyle/>
        <a:p>
          <a:endParaRPr lang="en-US"/>
        </a:p>
      </dgm:t>
    </dgm:pt>
    <dgm:pt modelId="{3DA32BC5-9417-4B29-B44A-619F66AF83F7}" type="pres">
      <dgm:prSet presAssocID="{233C0AF8-A21C-4952-9693-0C1BCD7F6F86}" presName="spV" presStyleCnt="0"/>
      <dgm:spPr/>
      <dgm:t>
        <a:bodyPr/>
        <a:lstStyle/>
        <a:p>
          <a:endParaRPr lang="en-US"/>
        </a:p>
      </dgm:t>
    </dgm:pt>
    <dgm:pt modelId="{EBD83159-0D43-4B35-B26A-7B7CFA8EC71D}" type="pres">
      <dgm:prSet presAssocID="{851F1830-65AF-452D-A0B9-DBACFF38F92F}" presName="linNode" presStyleCnt="0"/>
      <dgm:spPr/>
      <dgm:t>
        <a:bodyPr/>
        <a:lstStyle/>
        <a:p>
          <a:endParaRPr lang="en-US"/>
        </a:p>
      </dgm:t>
    </dgm:pt>
    <dgm:pt modelId="{433E394E-CF8A-42B5-B43D-87B101BFA5FB}" type="pres">
      <dgm:prSet presAssocID="{851F1830-65AF-452D-A0B9-DBACFF38F92F}" presName="parTx" presStyleLbl="revTx" presStyleIdx="2" presStyleCnt="3">
        <dgm:presLayoutVars>
          <dgm:chMax val="1"/>
          <dgm:bulletEnabled val="1"/>
        </dgm:presLayoutVars>
      </dgm:prSet>
      <dgm:spPr/>
      <dgm:t>
        <a:bodyPr/>
        <a:lstStyle/>
        <a:p>
          <a:endParaRPr lang="en-US"/>
        </a:p>
      </dgm:t>
    </dgm:pt>
    <dgm:pt modelId="{63B158BA-AB9C-4CDB-971B-610837CE42C4}" type="pres">
      <dgm:prSet presAssocID="{851F1830-65AF-452D-A0B9-DBACFF38F92F}" presName="bracket" presStyleLbl="parChTrans1D1" presStyleIdx="2" presStyleCnt="3"/>
      <dgm:spPr>
        <a:ln>
          <a:solidFill>
            <a:schemeClr val="bg1"/>
          </a:solidFill>
        </a:ln>
      </dgm:spPr>
      <dgm:t>
        <a:bodyPr/>
        <a:lstStyle/>
        <a:p>
          <a:endParaRPr lang="en-US"/>
        </a:p>
      </dgm:t>
    </dgm:pt>
    <dgm:pt modelId="{C3353E5A-7447-4664-A81B-4371AEC3E93C}" type="pres">
      <dgm:prSet presAssocID="{851F1830-65AF-452D-A0B9-DBACFF38F92F}" presName="spH" presStyleCnt="0"/>
      <dgm:spPr/>
      <dgm:t>
        <a:bodyPr/>
        <a:lstStyle/>
        <a:p>
          <a:endParaRPr lang="en-US"/>
        </a:p>
      </dgm:t>
    </dgm:pt>
    <dgm:pt modelId="{6DBBB443-BB17-4318-A6C5-03ECDC6189B6}" type="pres">
      <dgm:prSet presAssocID="{851F1830-65AF-452D-A0B9-DBACFF38F92F}" presName="desTx" presStyleLbl="node1" presStyleIdx="2" presStyleCnt="3">
        <dgm:presLayoutVars>
          <dgm:bulletEnabled val="1"/>
        </dgm:presLayoutVars>
      </dgm:prSet>
      <dgm:spPr/>
      <dgm:t>
        <a:bodyPr/>
        <a:lstStyle/>
        <a:p>
          <a:endParaRPr lang="en-US"/>
        </a:p>
      </dgm:t>
    </dgm:pt>
  </dgm:ptLst>
  <dgm:cxnLst>
    <dgm:cxn modelId="{0A7B5B49-4B37-4CF4-8138-2CC2CB1CC0BE}" type="presOf" srcId="{227C46BF-9232-4600-9809-9930F679BA48}" destId="{F0D3F424-F10B-4C80-B9BE-94BA86B93BCB}" srcOrd="0" destOrd="0" presId="urn:diagrams.loki3.com/BracketList+Icon"/>
    <dgm:cxn modelId="{68DF6B1C-7BA5-481F-9098-AE58CEA86CDA}" type="presOf" srcId="{9B7B7C53-DD99-4E46-9DEA-ADD85B072ECE}" destId="{372769E6-38CC-4698-8B27-E032E6372DAD}" srcOrd="0" destOrd="0" presId="urn:diagrams.loki3.com/BracketList+Icon"/>
    <dgm:cxn modelId="{C6A877D0-7469-4494-9DCB-247F282A323F}" srcId="{9B7B7C53-DD99-4E46-9DEA-ADD85B072ECE}" destId="{7F7EBBD2-06D7-4E57-8161-C07C1294761B}" srcOrd="0" destOrd="0" parTransId="{6F01587F-D55D-4640-8224-E3CA2F577EC6}" sibTransId="{D441A154-2E17-40F5-A095-E5ED6C6AF39F}"/>
    <dgm:cxn modelId="{6C322D1B-B194-4215-ACF2-15EA533F3E49}" type="presOf" srcId="{234AB86D-AAAA-4C1F-A35F-365343B6A433}" destId="{4B68D1EC-5C95-46E7-825A-EE63E34B74FD}" srcOrd="0" destOrd="0" presId="urn:diagrams.loki3.com/BracketList+Icon"/>
    <dgm:cxn modelId="{A5A17C46-7086-40FB-A47F-9F807F524FB9}" type="presOf" srcId="{851F1830-65AF-452D-A0B9-DBACFF38F92F}" destId="{433E394E-CF8A-42B5-B43D-87B101BFA5FB}" srcOrd="0" destOrd="0" presId="urn:diagrams.loki3.com/BracketList+Icon"/>
    <dgm:cxn modelId="{9F0203F7-4E27-4531-8B67-E69717C95DA5}" srcId="{9B7B7C53-DD99-4E46-9DEA-ADD85B072ECE}" destId="{851F1830-65AF-452D-A0B9-DBACFF38F92F}" srcOrd="2" destOrd="0" parTransId="{E931B44A-F062-4B75-8064-DC4163F323DA}" sibTransId="{B030BC36-43CB-4531-980F-E80F923C44B5}"/>
    <dgm:cxn modelId="{BF31A660-0705-455D-B4D0-4BAD9EEB41BB}" srcId="{9B7B7C53-DD99-4E46-9DEA-ADD85B072ECE}" destId="{227C46BF-9232-4600-9809-9930F679BA48}" srcOrd="1" destOrd="0" parTransId="{D8BD9C72-95F5-4990-A97C-5D8237220596}" sibTransId="{233C0AF8-A21C-4952-9693-0C1BCD7F6F86}"/>
    <dgm:cxn modelId="{7749C90A-13E1-4926-A5EE-43A1DAB88217}" type="presOf" srcId="{05D6CF72-C563-445B-8236-008E40C0F1E9}" destId="{6DBBB443-BB17-4318-A6C5-03ECDC6189B6}" srcOrd="0" destOrd="0" presId="urn:diagrams.loki3.com/BracketList+Icon"/>
    <dgm:cxn modelId="{C5BD88AA-0350-44DE-9EB5-3197388BCB3A}" type="presOf" srcId="{08C6769B-1234-44F2-9AC9-955AB0C61CAA}" destId="{37440BED-653E-4510-A4C1-DE5FE4E7EBF5}" srcOrd="0" destOrd="0" presId="urn:diagrams.loki3.com/BracketList+Icon"/>
    <dgm:cxn modelId="{9D6CBB68-D721-4CEE-856C-10E2D65A8174}" type="presOf" srcId="{7F7EBBD2-06D7-4E57-8161-C07C1294761B}" destId="{DE2AD0FB-4E58-469B-B0AD-00922B68A507}" srcOrd="0" destOrd="0" presId="urn:diagrams.loki3.com/BracketList+Icon"/>
    <dgm:cxn modelId="{8563F541-963F-4C64-802C-1D2678E8CC19}" srcId="{851F1830-65AF-452D-A0B9-DBACFF38F92F}" destId="{05D6CF72-C563-445B-8236-008E40C0F1E9}" srcOrd="0" destOrd="0" parTransId="{29E31DF2-7B58-4A6E-AF68-5C8AC354D2B1}" sibTransId="{0ACFCBB4-594A-49FF-927E-2F1A3D658056}"/>
    <dgm:cxn modelId="{A286A455-AB10-4497-8B73-A2F655B53E44}" srcId="{227C46BF-9232-4600-9809-9930F679BA48}" destId="{08C6769B-1234-44F2-9AC9-955AB0C61CAA}" srcOrd="0" destOrd="0" parTransId="{7AB98D9F-5992-4A9F-AE40-328502A32F14}" sibTransId="{94CBCC87-6B3F-47E1-A2F4-5D8D51812E74}"/>
    <dgm:cxn modelId="{5543AD6F-9DFB-4CED-8806-7FCCB84C65E4}" srcId="{7F7EBBD2-06D7-4E57-8161-C07C1294761B}" destId="{234AB86D-AAAA-4C1F-A35F-365343B6A433}" srcOrd="0" destOrd="0" parTransId="{99F60D8A-986A-4D13-9D41-1404A5F6B6BA}" sibTransId="{65D82337-E1D9-42CA-8AB1-FD399E1F36ED}"/>
    <dgm:cxn modelId="{5B7A6DC2-D597-4049-B1E3-61B277296040}" type="presParOf" srcId="{372769E6-38CC-4698-8B27-E032E6372DAD}" destId="{014F83F4-3445-4896-A967-7C21A784E6FA}" srcOrd="0" destOrd="0" presId="urn:diagrams.loki3.com/BracketList+Icon"/>
    <dgm:cxn modelId="{FD26E881-A53D-4280-92A0-CA5502EA53A9}" type="presParOf" srcId="{014F83F4-3445-4896-A967-7C21A784E6FA}" destId="{DE2AD0FB-4E58-469B-B0AD-00922B68A507}" srcOrd="0" destOrd="0" presId="urn:diagrams.loki3.com/BracketList+Icon"/>
    <dgm:cxn modelId="{733CB3EE-A3DD-44EC-9BE7-8DE5BDD695C0}" type="presParOf" srcId="{014F83F4-3445-4896-A967-7C21A784E6FA}" destId="{A1D6D738-A8AA-4C54-B08A-556CF8A4F4EC}" srcOrd="1" destOrd="0" presId="urn:diagrams.loki3.com/BracketList+Icon"/>
    <dgm:cxn modelId="{B4549293-D6DC-4067-9922-EEDC06D3F27F}" type="presParOf" srcId="{014F83F4-3445-4896-A967-7C21A784E6FA}" destId="{410D2353-99F0-4334-ADAB-31AB57521FA9}" srcOrd="2" destOrd="0" presId="urn:diagrams.loki3.com/BracketList+Icon"/>
    <dgm:cxn modelId="{2076C0AC-437B-419D-B9DB-FEBB45F50839}" type="presParOf" srcId="{014F83F4-3445-4896-A967-7C21A784E6FA}" destId="{4B68D1EC-5C95-46E7-825A-EE63E34B74FD}" srcOrd="3" destOrd="0" presId="urn:diagrams.loki3.com/BracketList+Icon"/>
    <dgm:cxn modelId="{9BE72D0E-C182-44D2-B2A5-671E2FDA0123}" type="presParOf" srcId="{372769E6-38CC-4698-8B27-E032E6372DAD}" destId="{FE866A38-D0ED-4B7A-AC8E-38DC905B76B2}" srcOrd="1" destOrd="0" presId="urn:diagrams.loki3.com/BracketList+Icon"/>
    <dgm:cxn modelId="{061A586E-2CD9-4EFF-AF2F-1CE347110928}" type="presParOf" srcId="{372769E6-38CC-4698-8B27-E032E6372DAD}" destId="{6E99807C-7554-44F3-8FFC-1DC5BC23C72C}" srcOrd="2" destOrd="0" presId="urn:diagrams.loki3.com/BracketList+Icon"/>
    <dgm:cxn modelId="{F4EAF516-1467-4938-8EA3-CC9FF65F9FE5}" type="presParOf" srcId="{6E99807C-7554-44F3-8FFC-1DC5BC23C72C}" destId="{F0D3F424-F10B-4C80-B9BE-94BA86B93BCB}" srcOrd="0" destOrd="0" presId="urn:diagrams.loki3.com/BracketList+Icon"/>
    <dgm:cxn modelId="{AB904498-CEBF-4689-8C51-860600A7F742}" type="presParOf" srcId="{6E99807C-7554-44F3-8FFC-1DC5BC23C72C}" destId="{F47FA527-A978-44A4-86D8-0A255E80326E}" srcOrd="1" destOrd="0" presId="urn:diagrams.loki3.com/BracketList+Icon"/>
    <dgm:cxn modelId="{E5525271-E064-4E41-B34A-B7237EA9FFAE}" type="presParOf" srcId="{6E99807C-7554-44F3-8FFC-1DC5BC23C72C}" destId="{68191729-2F98-45E9-AC39-E2120596808C}" srcOrd="2" destOrd="0" presId="urn:diagrams.loki3.com/BracketList+Icon"/>
    <dgm:cxn modelId="{FCE659B6-C258-4E92-BA2E-87F974CDE73D}" type="presParOf" srcId="{6E99807C-7554-44F3-8FFC-1DC5BC23C72C}" destId="{37440BED-653E-4510-A4C1-DE5FE4E7EBF5}" srcOrd="3" destOrd="0" presId="urn:diagrams.loki3.com/BracketList+Icon"/>
    <dgm:cxn modelId="{042E9709-4ED0-4DD0-86AB-C2283F5910AB}" type="presParOf" srcId="{372769E6-38CC-4698-8B27-E032E6372DAD}" destId="{3DA32BC5-9417-4B29-B44A-619F66AF83F7}" srcOrd="3" destOrd="0" presId="urn:diagrams.loki3.com/BracketList+Icon"/>
    <dgm:cxn modelId="{77862BE7-96B5-4F0D-87EA-7FEC51870789}" type="presParOf" srcId="{372769E6-38CC-4698-8B27-E032E6372DAD}" destId="{EBD83159-0D43-4B35-B26A-7B7CFA8EC71D}" srcOrd="4" destOrd="0" presId="urn:diagrams.loki3.com/BracketList+Icon"/>
    <dgm:cxn modelId="{7F8D0BFC-49F1-4F92-A872-F0D465B66067}" type="presParOf" srcId="{EBD83159-0D43-4B35-B26A-7B7CFA8EC71D}" destId="{433E394E-CF8A-42B5-B43D-87B101BFA5FB}" srcOrd="0" destOrd="0" presId="urn:diagrams.loki3.com/BracketList+Icon"/>
    <dgm:cxn modelId="{CB15FE48-5678-4038-95C1-401A3727D73A}" type="presParOf" srcId="{EBD83159-0D43-4B35-B26A-7B7CFA8EC71D}" destId="{63B158BA-AB9C-4CDB-971B-610837CE42C4}" srcOrd="1" destOrd="0" presId="urn:diagrams.loki3.com/BracketList+Icon"/>
    <dgm:cxn modelId="{5DB12AC0-DADA-4211-AEAD-D6BFEB0B14F0}" type="presParOf" srcId="{EBD83159-0D43-4B35-B26A-7B7CFA8EC71D}" destId="{C3353E5A-7447-4664-A81B-4371AEC3E93C}" srcOrd="2" destOrd="0" presId="urn:diagrams.loki3.com/BracketList+Icon"/>
    <dgm:cxn modelId="{0E30F220-7D31-454B-9163-3CA229CA2F24}" type="presParOf" srcId="{EBD83159-0D43-4B35-B26A-7B7CFA8EC71D}" destId="{6DBBB443-BB17-4318-A6C5-03ECDC6189B6}"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AD0FB-4E58-469B-B0AD-00922B68A507}">
      <dsp:nvSpPr>
        <dsp:cNvPr id="0" name=""/>
        <dsp:cNvSpPr/>
      </dsp:nvSpPr>
      <dsp:spPr>
        <a:xfrm>
          <a:off x="4241" y="1019699"/>
          <a:ext cx="2169579"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en-US" sz="2200" b="1" kern="1200" dirty="0" smtClean="0">
              <a:solidFill>
                <a:schemeClr val="bg1"/>
              </a:solidFill>
              <a:latin typeface="Arial" panose="020B0604020202020204" pitchFamily="34" charset="0"/>
              <a:cs typeface="Arial" panose="020B0604020202020204" pitchFamily="34" charset="0"/>
            </a:rPr>
            <a:t>Relevance</a:t>
          </a:r>
          <a:endParaRPr lang="en-US" sz="2200" b="1" kern="1200" dirty="0">
            <a:solidFill>
              <a:schemeClr val="bg1"/>
            </a:solidFill>
            <a:latin typeface="Arial" panose="020B0604020202020204" pitchFamily="34" charset="0"/>
            <a:cs typeface="Arial" panose="020B0604020202020204" pitchFamily="34" charset="0"/>
          </a:endParaRPr>
        </a:p>
      </dsp:txBody>
      <dsp:txXfrm>
        <a:off x="4241" y="1019699"/>
        <a:ext cx="2169579" cy="435600"/>
      </dsp:txXfrm>
    </dsp:sp>
    <dsp:sp modelId="{A1D6D738-A8AA-4C54-B08A-556CF8A4F4EC}">
      <dsp:nvSpPr>
        <dsp:cNvPr id="0" name=""/>
        <dsp:cNvSpPr/>
      </dsp:nvSpPr>
      <dsp:spPr>
        <a:xfrm>
          <a:off x="2173820" y="706612"/>
          <a:ext cx="433915" cy="1061775"/>
        </a:xfrm>
        <a:prstGeom prst="leftBrace">
          <a:avLst>
            <a:gd name="adj1" fmla="val 35000"/>
            <a:gd name="adj2" fmla="val 50000"/>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4B68D1EC-5C95-46E7-825A-EE63E34B74FD}">
      <dsp:nvSpPr>
        <dsp:cNvPr id="0" name=""/>
        <dsp:cNvSpPr/>
      </dsp:nvSpPr>
      <dsp:spPr>
        <a:xfrm>
          <a:off x="2781302" y="706612"/>
          <a:ext cx="5901255" cy="1061775"/>
        </a:xfrm>
        <a:prstGeom prst="rect">
          <a:avLst/>
        </a:prstGeom>
        <a:solidFill>
          <a:srgbClr val="0069AE"/>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Ensuring our Network’s offerings meet learners’ needs by conducting and disseminating research </a:t>
          </a:r>
          <a:endParaRPr lang="en-US" sz="2200" kern="1200" dirty="0">
            <a:latin typeface="Arial" panose="020B0604020202020204" pitchFamily="34" charset="0"/>
            <a:cs typeface="Arial" panose="020B0604020202020204" pitchFamily="34" charset="0"/>
          </a:endParaRPr>
        </a:p>
      </dsp:txBody>
      <dsp:txXfrm>
        <a:off x="2781302" y="706612"/>
        <a:ext cx="5901255" cy="1061775"/>
      </dsp:txXfrm>
    </dsp:sp>
    <dsp:sp modelId="{F0D3F424-F10B-4C80-B9BE-94BA86B93BCB}">
      <dsp:nvSpPr>
        <dsp:cNvPr id="0" name=""/>
        <dsp:cNvSpPr/>
      </dsp:nvSpPr>
      <dsp:spPr>
        <a:xfrm>
          <a:off x="4241" y="2296799"/>
          <a:ext cx="2169579"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en-US" sz="2200" b="1" kern="1200" dirty="0" smtClean="0">
              <a:solidFill>
                <a:schemeClr val="bg1"/>
              </a:solidFill>
              <a:latin typeface="Arial" panose="020B0604020202020204" pitchFamily="34" charset="0"/>
              <a:cs typeface="Arial" panose="020B0604020202020204" pitchFamily="34" charset="0"/>
            </a:rPr>
            <a:t>Collaborative</a:t>
          </a:r>
          <a:endParaRPr lang="en-US" sz="2200" b="1" kern="1200" dirty="0">
            <a:solidFill>
              <a:schemeClr val="bg1"/>
            </a:solidFill>
            <a:latin typeface="Arial" panose="020B0604020202020204" pitchFamily="34" charset="0"/>
            <a:cs typeface="Arial" panose="020B0604020202020204" pitchFamily="34" charset="0"/>
          </a:endParaRPr>
        </a:p>
      </dsp:txBody>
      <dsp:txXfrm>
        <a:off x="4241" y="2296799"/>
        <a:ext cx="2169579" cy="435600"/>
      </dsp:txXfrm>
    </dsp:sp>
    <dsp:sp modelId="{F47FA527-A978-44A4-86D8-0A255E80326E}">
      <dsp:nvSpPr>
        <dsp:cNvPr id="0" name=""/>
        <dsp:cNvSpPr/>
      </dsp:nvSpPr>
      <dsp:spPr>
        <a:xfrm>
          <a:off x="2173820" y="1847587"/>
          <a:ext cx="433915" cy="1334025"/>
        </a:xfrm>
        <a:prstGeom prst="leftBrace">
          <a:avLst>
            <a:gd name="adj1" fmla="val 35000"/>
            <a:gd name="adj2" fmla="val 50000"/>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7440BED-653E-4510-A4C1-DE5FE4E7EBF5}">
      <dsp:nvSpPr>
        <dsp:cNvPr id="0" name=""/>
        <dsp:cNvSpPr/>
      </dsp:nvSpPr>
      <dsp:spPr>
        <a:xfrm>
          <a:off x="2781302" y="1847587"/>
          <a:ext cx="5901255" cy="1334025"/>
        </a:xfrm>
        <a:prstGeom prst="rect">
          <a:avLst/>
        </a:prstGeom>
        <a:solidFill>
          <a:srgbClr val="0069AE"/>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Bringing together learning centers from across the country to share knowledge, trends, and resources so we can expand our training offerings </a:t>
          </a:r>
          <a:endParaRPr lang="en-US" sz="2200" kern="1200" dirty="0">
            <a:latin typeface="Arial" panose="020B0604020202020204" pitchFamily="34" charset="0"/>
            <a:cs typeface="Arial" panose="020B0604020202020204" pitchFamily="34" charset="0"/>
          </a:endParaRPr>
        </a:p>
      </dsp:txBody>
      <dsp:txXfrm>
        <a:off x="2781302" y="1847587"/>
        <a:ext cx="5901255" cy="1334025"/>
      </dsp:txXfrm>
    </dsp:sp>
    <dsp:sp modelId="{433E394E-CF8A-42B5-B43D-87B101BFA5FB}">
      <dsp:nvSpPr>
        <dsp:cNvPr id="0" name=""/>
        <dsp:cNvSpPr/>
      </dsp:nvSpPr>
      <dsp:spPr>
        <a:xfrm>
          <a:off x="4241" y="3573900"/>
          <a:ext cx="2169579"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en-US" sz="2200" b="1" kern="1200" dirty="0" smtClean="0">
              <a:solidFill>
                <a:schemeClr val="bg1"/>
              </a:solidFill>
              <a:latin typeface="Arial" panose="020B0604020202020204" pitchFamily="34" charset="0"/>
              <a:cs typeface="Arial" panose="020B0604020202020204" pitchFamily="34" charset="0"/>
            </a:rPr>
            <a:t>Quality</a:t>
          </a:r>
          <a:endParaRPr lang="en-US" sz="2200" b="1" kern="1200" dirty="0">
            <a:solidFill>
              <a:schemeClr val="bg1"/>
            </a:solidFill>
            <a:latin typeface="Arial" panose="020B0604020202020204" pitchFamily="34" charset="0"/>
            <a:cs typeface="Arial" panose="020B0604020202020204" pitchFamily="34" charset="0"/>
          </a:endParaRPr>
        </a:p>
      </dsp:txBody>
      <dsp:txXfrm>
        <a:off x="4241" y="3573900"/>
        <a:ext cx="2169579" cy="435600"/>
      </dsp:txXfrm>
    </dsp:sp>
    <dsp:sp modelId="{63B158BA-AB9C-4CDB-971B-610837CE42C4}">
      <dsp:nvSpPr>
        <dsp:cNvPr id="0" name=""/>
        <dsp:cNvSpPr/>
      </dsp:nvSpPr>
      <dsp:spPr>
        <a:xfrm>
          <a:off x="2173820" y="3260812"/>
          <a:ext cx="433915" cy="1061775"/>
        </a:xfrm>
        <a:prstGeom prst="leftBrace">
          <a:avLst>
            <a:gd name="adj1" fmla="val 35000"/>
            <a:gd name="adj2" fmla="val 50000"/>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DBBB443-BB17-4318-A6C5-03ECDC6189B6}">
      <dsp:nvSpPr>
        <dsp:cNvPr id="0" name=""/>
        <dsp:cNvSpPr/>
      </dsp:nvSpPr>
      <dsp:spPr>
        <a:xfrm>
          <a:off x="2781302" y="3260812"/>
          <a:ext cx="5901255" cy="1061775"/>
        </a:xfrm>
        <a:prstGeom prst="rect">
          <a:avLst/>
        </a:prstGeom>
        <a:solidFill>
          <a:srgbClr val="0069AE"/>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Creating standards to ensure continuous improvement and innovation in our content and delivery of education </a:t>
          </a:r>
          <a:endParaRPr lang="en-US" sz="2200" kern="1200" dirty="0">
            <a:latin typeface="Arial" panose="020B0604020202020204" pitchFamily="34" charset="0"/>
            <a:cs typeface="Arial" panose="020B0604020202020204" pitchFamily="34" charset="0"/>
          </a:endParaRPr>
        </a:p>
      </dsp:txBody>
      <dsp:txXfrm>
        <a:off x="2781302" y="3260812"/>
        <a:ext cx="5901255" cy="1061775"/>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128E25-B966-4FD8-82AD-748B3FA1B7B8}" type="datetimeFigureOut">
              <a:rPr lang="en-US" smtClean="0"/>
              <a:t>11/9/2016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F1CFAF-EE06-480C-AA51-619225B93B38}" type="slidenum">
              <a:rPr lang="en-US" smtClean="0"/>
              <a:t>‹#›</a:t>
            </a:fld>
            <a:endParaRPr lang="en-US"/>
          </a:p>
        </p:txBody>
      </p:sp>
    </p:spTree>
    <p:extLst>
      <p:ext uri="{BB962C8B-B14F-4D97-AF65-F5344CB8AC3E}">
        <p14:creationId xmlns:p14="http://schemas.microsoft.com/office/powerpoint/2010/main" val="1843796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801FF3-894A-49D3-9DB6-8B1562105874}" type="datetimeFigureOut">
              <a:rPr lang="en-US" smtClean="0"/>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A3C91-537F-4109-9656-8B2B23576410}" type="slidenum">
              <a:rPr lang="en-US" smtClean="0"/>
              <a:t>‹#›</a:t>
            </a:fld>
            <a:endParaRPr lang="en-US"/>
          </a:p>
        </p:txBody>
      </p:sp>
    </p:spTree>
    <p:extLst>
      <p:ext uri="{BB962C8B-B14F-4D97-AF65-F5344CB8AC3E}">
        <p14:creationId xmlns:p14="http://schemas.microsoft.com/office/powerpoint/2010/main" val="75444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7A3C91-537F-4109-9656-8B2B23576410}" type="slidenum">
              <a:rPr lang="en-US" smtClean="0"/>
              <a:t>5</a:t>
            </a:fld>
            <a:endParaRPr lang="en-US"/>
          </a:p>
        </p:txBody>
      </p:sp>
    </p:spTree>
    <p:extLst>
      <p:ext uri="{BB962C8B-B14F-4D97-AF65-F5344CB8AC3E}">
        <p14:creationId xmlns:p14="http://schemas.microsoft.com/office/powerpoint/2010/main" val="361746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7A3C91-537F-4109-9656-8B2B23576410}" type="slidenum">
              <a:rPr lang="en-US" smtClean="0"/>
              <a:t>27</a:t>
            </a:fld>
            <a:endParaRPr lang="en-US"/>
          </a:p>
        </p:txBody>
      </p:sp>
    </p:spTree>
    <p:extLst>
      <p:ext uri="{BB962C8B-B14F-4D97-AF65-F5344CB8AC3E}">
        <p14:creationId xmlns:p14="http://schemas.microsoft.com/office/powerpoint/2010/main" val="4220698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30" name="Rectangle 29"/>
          <p:cNvSpPr/>
          <p:nvPr userDrawn="1"/>
        </p:nvSpPr>
        <p:spPr>
          <a:xfrm>
            <a:off x="0" y="0"/>
            <a:ext cx="9144000" cy="6858000"/>
          </a:xfrm>
          <a:prstGeom prst="rect">
            <a:avLst/>
          </a:prstGeom>
          <a:solidFill>
            <a:srgbClr val="0067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2210937" cy="6858000"/>
          </a:xfrm>
          <a:prstGeom prst="rect">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10643"/>
            <a:ext cx="9144000" cy="6858000"/>
          </a:xfrm>
          <a:prstGeom prst="rect">
            <a:avLst/>
          </a:prstGeom>
          <a:blipFill dpi="0" rotWithShape="1">
            <a:blip r:embed="rId2" cstate="email">
              <a:alphaModFix amt="1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userDrawn="1">
            <p:ph type="body" sz="quarter" idx="10"/>
          </p:nvPr>
        </p:nvSpPr>
        <p:spPr>
          <a:xfrm>
            <a:off x="2612329" y="2072595"/>
            <a:ext cx="6303733" cy="370577"/>
          </a:xfrm>
          <a:prstGeom prst="rect">
            <a:avLst/>
          </a:prstGeom>
        </p:spPr>
        <p:txBody>
          <a:bodyPr>
            <a:noAutofit/>
          </a:bodyPr>
          <a:lstStyle>
            <a:lvl1pPr marL="0" indent="0" algn="l">
              <a:buNone/>
              <a:defRPr sz="35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0" name="Text Placeholder 7"/>
          <p:cNvSpPr>
            <a:spLocks noGrp="1"/>
          </p:cNvSpPr>
          <p:nvPr userDrawn="1">
            <p:ph type="body" sz="quarter" idx="11"/>
          </p:nvPr>
        </p:nvSpPr>
        <p:spPr>
          <a:xfrm>
            <a:off x="2690710" y="3146875"/>
            <a:ext cx="6303733" cy="370577"/>
          </a:xfrm>
          <a:prstGeom prst="rect">
            <a:avLst/>
          </a:prstGeom>
        </p:spPr>
        <p:txBody>
          <a:bodyPr>
            <a:noAutofit/>
          </a:bodyPr>
          <a:lstStyle>
            <a:lvl1pPr marL="0" indent="0" algn="l">
              <a:buNone/>
              <a:defRPr sz="18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2" name="Text Placeholder 7"/>
          <p:cNvSpPr>
            <a:spLocks noGrp="1"/>
          </p:cNvSpPr>
          <p:nvPr userDrawn="1">
            <p:ph type="body" sz="quarter" idx="12"/>
          </p:nvPr>
        </p:nvSpPr>
        <p:spPr>
          <a:xfrm>
            <a:off x="2690710" y="3885714"/>
            <a:ext cx="6303733" cy="370577"/>
          </a:xfrm>
          <a:prstGeom prst="rect">
            <a:avLst/>
          </a:prstGeom>
        </p:spPr>
        <p:txBody>
          <a:bodyPr>
            <a:noAutofit/>
          </a:bodyPr>
          <a:lstStyle>
            <a:lvl1pPr marL="0" indent="0" algn="l">
              <a:buNone/>
              <a:defRPr sz="18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grpSp>
        <p:nvGrpSpPr>
          <p:cNvPr id="6" name="Group 5"/>
          <p:cNvGrpSpPr/>
          <p:nvPr userDrawn="1"/>
        </p:nvGrpSpPr>
        <p:grpSpPr>
          <a:xfrm>
            <a:off x="1882407" y="2000194"/>
            <a:ext cx="654722" cy="654722"/>
            <a:chOff x="1792340" y="1883762"/>
            <a:chExt cx="830130" cy="830130"/>
          </a:xfrm>
        </p:grpSpPr>
        <p:sp>
          <p:nvSpPr>
            <p:cNvPr id="32" name="Oval 31"/>
            <p:cNvSpPr/>
            <p:nvPr userDrawn="1"/>
          </p:nvSpPr>
          <p:spPr>
            <a:xfrm>
              <a:off x="1872066" y="1959483"/>
              <a:ext cx="673824" cy="673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nut 32"/>
            <p:cNvSpPr/>
            <p:nvPr userDrawn="1"/>
          </p:nvSpPr>
          <p:spPr>
            <a:xfrm>
              <a:off x="1792340" y="1883762"/>
              <a:ext cx="830130" cy="830130"/>
            </a:xfrm>
            <a:prstGeom prst="donut">
              <a:avLst>
                <a:gd name="adj" fmla="val 11009"/>
              </a:avLst>
            </a:prstGeom>
            <a:solidFill>
              <a:schemeClr val="bg1">
                <a:alpha val="2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690710" y="5328483"/>
            <a:ext cx="5424766" cy="1076885"/>
          </a:xfrm>
          <a:prstGeom prst="rect">
            <a:avLst/>
          </a:prstGeom>
        </p:spPr>
      </p:pic>
    </p:spTree>
    <p:extLst>
      <p:ext uri="{BB962C8B-B14F-4D97-AF65-F5344CB8AC3E}">
        <p14:creationId xmlns:p14="http://schemas.microsoft.com/office/powerpoint/2010/main" val="8925565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ing Section Break">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pic>
        <p:nvPicPr>
          <p:cNvPr id="8" name="Picture 7"/>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180519" y="3114676"/>
            <a:ext cx="1385006" cy="698490"/>
          </a:xfrm>
          <a:prstGeom prst="rect">
            <a:avLst/>
          </a:prstGeom>
          <a:effectLst/>
        </p:spPr>
      </p:pic>
    </p:spTree>
    <p:extLst>
      <p:ext uri="{BB962C8B-B14F-4D97-AF65-F5344CB8AC3E}">
        <p14:creationId xmlns:p14="http://schemas.microsoft.com/office/powerpoint/2010/main" val="2984634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eld Placements Section Break">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8112" y="3034335"/>
            <a:ext cx="731520" cy="834968"/>
          </a:xfrm>
          <a:prstGeom prst="rect">
            <a:avLst/>
          </a:prstGeom>
        </p:spPr>
      </p:pic>
    </p:spTree>
    <p:extLst>
      <p:ext uri="{BB962C8B-B14F-4D97-AF65-F5344CB8AC3E}">
        <p14:creationId xmlns:p14="http://schemas.microsoft.com/office/powerpoint/2010/main" val="29671806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mation Section Break">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grpSp>
        <p:nvGrpSpPr>
          <p:cNvPr id="6" name="Group 5"/>
          <p:cNvGrpSpPr/>
          <p:nvPr userDrawn="1"/>
        </p:nvGrpSpPr>
        <p:grpSpPr>
          <a:xfrm>
            <a:off x="421838" y="2835157"/>
            <a:ext cx="902368" cy="1169551"/>
            <a:chOff x="421838" y="2835157"/>
            <a:chExt cx="902368" cy="1169551"/>
          </a:xfrm>
        </p:grpSpPr>
        <p:sp>
          <p:nvSpPr>
            <p:cNvPr id="4" name="Oval 3"/>
            <p:cNvSpPr/>
            <p:nvPr userDrawn="1"/>
          </p:nvSpPr>
          <p:spPr>
            <a:xfrm>
              <a:off x="421838" y="3012737"/>
              <a:ext cx="902368" cy="9023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29151" y="2835157"/>
              <a:ext cx="434734" cy="1169551"/>
            </a:xfrm>
            <a:prstGeom prst="rect">
              <a:avLst/>
            </a:prstGeom>
            <a:noFill/>
          </p:spPr>
          <p:txBody>
            <a:bodyPr wrap="none" rtlCol="0">
              <a:spAutoFit/>
            </a:bodyPr>
            <a:lstStyle/>
            <a:p>
              <a:r>
                <a:rPr lang="en-US" sz="7000" b="1" i="1" dirty="0" smtClean="0">
                  <a:solidFill>
                    <a:srgbClr val="222B62"/>
                  </a:solidFill>
                  <a:latin typeface="Times New Roman" panose="02020603050405020304" pitchFamily="18" charset="0"/>
                  <a:cs typeface="Times New Roman" panose="02020603050405020304" pitchFamily="18" charset="0"/>
                </a:rPr>
                <a:t>i</a:t>
              </a:r>
              <a:endParaRPr lang="en-US" sz="7000" b="1" i="1" dirty="0">
                <a:solidFill>
                  <a:srgbClr val="222B62"/>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659711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Blank">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Tree>
    <p:extLst>
      <p:ext uri="{BB962C8B-B14F-4D97-AF65-F5344CB8AC3E}">
        <p14:creationId xmlns:p14="http://schemas.microsoft.com/office/powerpoint/2010/main" val="33351206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LM Content">
    <p:spTree>
      <p:nvGrpSpPr>
        <p:cNvPr id="1" name=""/>
        <p:cNvGrpSpPr/>
        <p:nvPr/>
      </p:nvGrpSpPr>
      <p:grpSpPr>
        <a:xfrm>
          <a:off x="0" y="0"/>
          <a:ext cx="0" cy="0"/>
          <a:chOff x="0" y="0"/>
          <a:chExt cx="0" cy="0"/>
        </a:xfrm>
      </p:grpSpPr>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074103"/>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250762" y="6212973"/>
            <a:ext cx="1448313" cy="594774"/>
          </a:xfrm>
          <a:prstGeom prst="rect">
            <a:avLst/>
          </a:prstGeom>
        </p:spPr>
      </p:pic>
      <p:sp>
        <p:nvSpPr>
          <p:cNvPr id="7"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8351787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orient="horz"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LN No Header">
    <p:spTree>
      <p:nvGrpSpPr>
        <p:cNvPr id="1" name=""/>
        <p:cNvGrpSpPr/>
        <p:nvPr/>
      </p:nvGrpSpPr>
      <p:grpSpPr>
        <a:xfrm>
          <a:off x="0" y="0"/>
          <a:ext cx="0" cy="0"/>
          <a:chOff x="0" y="0"/>
          <a:chExt cx="0" cy="0"/>
        </a:xfrm>
      </p:grpSpPr>
      <p:sp>
        <p:nvSpPr>
          <p:cNvPr id="12" name="Text Placeholder 14"/>
          <p:cNvSpPr>
            <a:spLocks noGrp="1"/>
          </p:cNvSpPr>
          <p:nvPr>
            <p:ph type="body" sz="quarter" idx="13"/>
          </p:nvPr>
        </p:nvSpPr>
        <p:spPr>
          <a:xfrm>
            <a:off x="215348" y="1074103"/>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rgbClr val="222B6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5"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40223187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orient="horz"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LN with Subheader">
    <p:spTree>
      <p:nvGrpSpPr>
        <p:cNvPr id="1" name=""/>
        <p:cNvGrpSpPr/>
        <p:nvPr/>
      </p:nvGrpSpPr>
      <p:grpSpPr>
        <a:xfrm>
          <a:off x="0" y="0"/>
          <a:ext cx="0" cy="0"/>
          <a:chOff x="0" y="0"/>
          <a:chExt cx="0" cy="0"/>
        </a:xfrm>
      </p:grpSpPr>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12" name="Text Placeholder 14"/>
          <p:cNvSpPr>
            <a:spLocks noGrp="1"/>
          </p:cNvSpPr>
          <p:nvPr>
            <p:ph type="body" sz="quarter" idx="13"/>
          </p:nvPr>
        </p:nvSpPr>
        <p:spPr>
          <a:xfrm>
            <a:off x="215348" y="1418660"/>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3" name="Rectangle 2"/>
          <p:cNvSpPr/>
          <p:nvPr userDrawn="1"/>
        </p:nvSpPr>
        <p:spPr>
          <a:xfrm>
            <a:off x="0" y="898892"/>
            <a:ext cx="6581274" cy="365760"/>
          </a:xfrm>
          <a:prstGeom prst="rect">
            <a:avLst/>
          </a:prstGeom>
          <a:solidFill>
            <a:srgbClr val="398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6"/>
          </p:nvPr>
        </p:nvSpPr>
        <p:spPr>
          <a:xfrm>
            <a:off x="92120" y="951624"/>
            <a:ext cx="8861380" cy="286801"/>
          </a:xfrm>
          <a:prstGeom prst="rect">
            <a:avLst/>
          </a:prstGeom>
        </p:spPr>
        <p:txBody>
          <a:bodyPr anchor="ctr" anchorCtr="0">
            <a:normAutofit/>
          </a:bodyPr>
          <a:lstStyle>
            <a:lvl1pPr marL="0" indent="0">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1"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9367784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orient="horz"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LN Two Columns">
    <p:spTree>
      <p:nvGrpSpPr>
        <p:cNvPr id="1" name=""/>
        <p:cNvGrpSpPr/>
        <p:nvPr/>
      </p:nvGrpSpPr>
      <p:grpSpPr>
        <a:xfrm>
          <a:off x="0" y="0"/>
          <a:ext cx="0" cy="0"/>
          <a:chOff x="0" y="0"/>
          <a:chExt cx="0" cy="0"/>
        </a:xfrm>
      </p:grpSpPr>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074103"/>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Text Placeholder 14"/>
          <p:cNvSpPr>
            <a:spLocks noGrp="1"/>
          </p:cNvSpPr>
          <p:nvPr>
            <p:ph type="body" sz="quarter" idx="16"/>
          </p:nvPr>
        </p:nvSpPr>
        <p:spPr>
          <a:xfrm>
            <a:off x="4731024" y="1074103"/>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7"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2946070170"/>
      </p:ext>
    </p:extLst>
  </p:cSld>
  <p:clrMapOvr>
    <a:masterClrMapping/>
  </p:clrMapOvr>
  <p:extLst mod="1">
    <p:ext uri="{DCECCB84-F9BA-43D5-87BE-67443E8EF086}">
      <p15:sldGuideLst xmlns:p15="http://schemas.microsoft.com/office/powerpoint/2012/main">
        <p15:guide id="1" pos="2880">
          <p15:clr>
            <a:srgbClr val="FBAE40"/>
          </p15:clr>
        </p15:guide>
        <p15:guide id="2" orient="horz" pos="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LN Two Column Subheader">
    <p:spTree>
      <p:nvGrpSpPr>
        <p:cNvPr id="1" name=""/>
        <p:cNvGrpSpPr/>
        <p:nvPr/>
      </p:nvGrpSpPr>
      <p:grpSpPr>
        <a:xfrm>
          <a:off x="0" y="0"/>
          <a:ext cx="0" cy="0"/>
          <a:chOff x="0" y="0"/>
          <a:chExt cx="0" cy="0"/>
        </a:xfrm>
      </p:grpSpPr>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418660"/>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Text Placeholder 14"/>
          <p:cNvSpPr>
            <a:spLocks noGrp="1"/>
          </p:cNvSpPr>
          <p:nvPr>
            <p:ph type="body" sz="quarter" idx="16"/>
          </p:nvPr>
        </p:nvSpPr>
        <p:spPr>
          <a:xfrm>
            <a:off x="4731024" y="1418660"/>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8" name="Rectangle 7"/>
          <p:cNvSpPr/>
          <p:nvPr userDrawn="1"/>
        </p:nvSpPr>
        <p:spPr>
          <a:xfrm>
            <a:off x="0" y="898892"/>
            <a:ext cx="6581274" cy="365760"/>
          </a:xfrm>
          <a:prstGeom prst="rect">
            <a:avLst/>
          </a:prstGeom>
          <a:solidFill>
            <a:srgbClr val="398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p:cNvSpPr>
            <a:spLocks noGrp="1"/>
          </p:cNvSpPr>
          <p:nvPr>
            <p:ph type="body" sz="quarter" idx="17"/>
          </p:nvPr>
        </p:nvSpPr>
        <p:spPr>
          <a:xfrm>
            <a:off x="92120" y="951624"/>
            <a:ext cx="8861380" cy="286801"/>
          </a:xfrm>
          <a:prstGeom prst="rect">
            <a:avLst/>
          </a:prstGeom>
        </p:spPr>
        <p:txBody>
          <a:bodyPr anchor="ctr" anchorCtr="0">
            <a:normAutofit/>
          </a:bodyPr>
          <a:lstStyle>
            <a:lvl1pPr marL="0" indent="0">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6"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822752022"/>
      </p:ext>
    </p:extLst>
  </p:cSld>
  <p:clrMapOvr>
    <a:masterClrMapping/>
  </p:clrMapOvr>
  <p:extLst mod="1">
    <p:ext uri="{DCECCB84-F9BA-43D5-87BE-67443E8EF086}">
      <p15:sldGuideLst xmlns:p15="http://schemas.microsoft.com/office/powerpoint/2012/main">
        <p15:guide id="1" pos="2880">
          <p15:clr>
            <a:srgbClr val="FBAE40"/>
          </p15:clr>
        </p15:guide>
        <p15:guide id="2" orient="horz"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LN Section Break">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180519" y="3114676"/>
            <a:ext cx="1385006" cy="698490"/>
          </a:xfrm>
          <a:prstGeom prst="rect">
            <a:avLst/>
          </a:prstGeom>
          <a:effectLst/>
        </p:spPr>
      </p:pic>
      <p:sp>
        <p:nvSpPr>
          <p:cNvPr id="11"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29758387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9" name="Rectangle 18"/>
          <p:cNvSpPr/>
          <p:nvPr userDrawn="1"/>
        </p:nvSpPr>
        <p:spPr>
          <a:xfrm>
            <a:off x="0" y="0"/>
            <a:ext cx="9144000" cy="6858000"/>
          </a:xfrm>
          <a:prstGeom prst="rect">
            <a:avLst/>
          </a:prstGeom>
          <a:solidFill>
            <a:srgbClr val="3E50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944"/>
            <a:ext cx="9157253" cy="6858000"/>
          </a:xfrm>
          <a:prstGeom prst="rect">
            <a:avLst/>
          </a:prstGeom>
          <a:blipFill dpi="0" rotWithShape="1">
            <a:blip r:embed="rId2" cstate="screen">
              <a:alphaModFix amt="13000"/>
              <a:extLst>
                <a:ext uri="{28A0092B-C50C-407E-A947-70E740481C1C}">
                  <a14:useLocalDpi xmlns:a14="http://schemas.microsoft.com/office/drawing/2010/main" val="0"/>
                </a:ext>
              </a:extLst>
            </a:blip>
            <a:srcRect/>
            <a:stretch>
              <a:fillRect l="-2217" r="-125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userDrawn="1">
            <p:ph type="body" sz="quarter" idx="10"/>
          </p:nvPr>
        </p:nvSpPr>
        <p:spPr>
          <a:xfrm>
            <a:off x="1022637" y="2072595"/>
            <a:ext cx="7305437" cy="370577"/>
          </a:xfrm>
          <a:prstGeom prst="rect">
            <a:avLst/>
          </a:prstGeom>
        </p:spPr>
        <p:txBody>
          <a:bodyPr>
            <a:noAutofit/>
          </a:bodyPr>
          <a:lstStyle>
            <a:lvl1pPr marL="0" indent="0" algn="l">
              <a:buNone/>
              <a:defRPr sz="35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0" name="Text Placeholder 7"/>
          <p:cNvSpPr>
            <a:spLocks noGrp="1"/>
          </p:cNvSpPr>
          <p:nvPr userDrawn="1">
            <p:ph type="body" sz="quarter" idx="11"/>
          </p:nvPr>
        </p:nvSpPr>
        <p:spPr>
          <a:xfrm>
            <a:off x="1022637" y="3146875"/>
            <a:ext cx="7305437" cy="370577"/>
          </a:xfrm>
          <a:prstGeom prst="rect">
            <a:avLst/>
          </a:prstGeom>
        </p:spPr>
        <p:txBody>
          <a:bodyPr>
            <a:noAutofit/>
          </a:bodyPr>
          <a:lstStyle>
            <a:lvl1pPr marL="0" indent="0" algn="l">
              <a:buNone/>
              <a:defRPr sz="18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2" name="Text Placeholder 7"/>
          <p:cNvSpPr>
            <a:spLocks noGrp="1"/>
          </p:cNvSpPr>
          <p:nvPr userDrawn="1">
            <p:ph type="body" sz="quarter" idx="12"/>
          </p:nvPr>
        </p:nvSpPr>
        <p:spPr>
          <a:xfrm>
            <a:off x="1022637" y="3885714"/>
            <a:ext cx="7305437" cy="370577"/>
          </a:xfrm>
          <a:prstGeom prst="rect">
            <a:avLst/>
          </a:prstGeom>
        </p:spPr>
        <p:txBody>
          <a:bodyPr>
            <a:noAutofit/>
          </a:bodyPr>
          <a:lstStyle>
            <a:lvl1pPr marL="0" indent="0" algn="l">
              <a:buNone/>
              <a:defRPr sz="18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6" name="Rectangle 15"/>
          <p:cNvSpPr/>
          <p:nvPr userDrawn="1"/>
        </p:nvSpPr>
        <p:spPr>
          <a:xfrm>
            <a:off x="0" y="5502441"/>
            <a:ext cx="6657474" cy="692849"/>
          </a:xfrm>
          <a:prstGeom prst="rect">
            <a:avLst/>
          </a:prstGeom>
          <a:solidFill>
            <a:srgbClr val="006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6784" y="5281022"/>
            <a:ext cx="6032954" cy="1197618"/>
          </a:xfrm>
          <a:prstGeom prst="rect">
            <a:avLst/>
          </a:prstGeom>
        </p:spPr>
      </p:pic>
    </p:spTree>
    <p:extLst>
      <p:ext uri="{BB962C8B-B14F-4D97-AF65-F5344CB8AC3E}">
        <p14:creationId xmlns:p14="http://schemas.microsoft.com/office/powerpoint/2010/main" val="456605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LN Training Section Break">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39901" y="2998216"/>
            <a:ext cx="924936" cy="879909"/>
          </a:xfrm>
          <a:prstGeom prst="rect">
            <a:avLst/>
          </a:prstGeom>
        </p:spPr>
      </p:pic>
      <p:sp>
        <p:nvSpPr>
          <p:cNvPr id="8"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36427547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LN Blank Section Break">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34394787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LN Information Section Break">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421838" y="2835157"/>
            <a:ext cx="902368" cy="1169551"/>
            <a:chOff x="421838" y="2835157"/>
            <a:chExt cx="902368" cy="1169551"/>
          </a:xfrm>
        </p:grpSpPr>
        <p:sp>
          <p:nvSpPr>
            <p:cNvPr id="4" name="Oval 3"/>
            <p:cNvSpPr/>
            <p:nvPr userDrawn="1"/>
          </p:nvSpPr>
          <p:spPr>
            <a:xfrm>
              <a:off x="421838" y="3012737"/>
              <a:ext cx="902368" cy="9023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29151" y="2835157"/>
              <a:ext cx="434734" cy="1169551"/>
            </a:xfrm>
            <a:prstGeom prst="rect">
              <a:avLst/>
            </a:prstGeom>
            <a:noFill/>
          </p:spPr>
          <p:txBody>
            <a:bodyPr wrap="none" rtlCol="0">
              <a:spAutoFit/>
            </a:bodyPr>
            <a:lstStyle/>
            <a:p>
              <a:r>
                <a:rPr lang="en-US" sz="7000" b="1" i="1" dirty="0" smtClean="0">
                  <a:solidFill>
                    <a:srgbClr val="222B62"/>
                  </a:solidFill>
                  <a:latin typeface="Times New Roman" panose="02020603050405020304" pitchFamily="18" charset="0"/>
                  <a:cs typeface="Times New Roman" panose="02020603050405020304" pitchFamily="18" charset="0"/>
                </a:rPr>
                <a:t>i</a:t>
              </a:r>
              <a:endParaRPr lang="en-US" sz="7000" b="1" i="1" dirty="0">
                <a:solidFill>
                  <a:srgbClr val="222B62"/>
                </a:solidFill>
                <a:latin typeface="Times New Roman" panose="02020603050405020304" pitchFamily="18" charset="0"/>
                <a:cs typeface="Times New Roman" panose="02020603050405020304" pitchFamily="18" charset="0"/>
              </a:endParaRPr>
            </a:p>
          </p:txBody>
        </p:sp>
      </p:grpSp>
      <p:sp>
        <p:nvSpPr>
          <p:cNvPr id="10"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18836689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19" name="Rectangle 18"/>
          <p:cNvSpPr/>
          <p:nvPr userDrawn="1"/>
        </p:nvSpPr>
        <p:spPr>
          <a:xfrm>
            <a:off x="0" y="0"/>
            <a:ext cx="9144000" cy="6858000"/>
          </a:xfrm>
          <a:prstGeom prst="rect">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userDrawn="1">
            <p:ph type="body" sz="quarter" idx="10"/>
          </p:nvPr>
        </p:nvSpPr>
        <p:spPr>
          <a:xfrm>
            <a:off x="1435537" y="2072595"/>
            <a:ext cx="6303733" cy="370577"/>
          </a:xfrm>
          <a:prstGeom prst="rect">
            <a:avLst/>
          </a:prstGeom>
        </p:spPr>
        <p:txBody>
          <a:bodyPr>
            <a:noAutofit/>
          </a:bodyPr>
          <a:lstStyle>
            <a:lvl1pPr marL="0" indent="0" algn="ctr">
              <a:buNone/>
              <a:defRPr sz="35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0" name="Text Placeholder 7"/>
          <p:cNvSpPr>
            <a:spLocks noGrp="1"/>
          </p:cNvSpPr>
          <p:nvPr userDrawn="1">
            <p:ph type="body" sz="quarter" idx="11"/>
          </p:nvPr>
        </p:nvSpPr>
        <p:spPr>
          <a:xfrm>
            <a:off x="1435537" y="3146875"/>
            <a:ext cx="6303733" cy="370577"/>
          </a:xfrm>
          <a:prstGeom prst="rect">
            <a:avLst/>
          </a:prstGeom>
        </p:spPr>
        <p:txBody>
          <a:bodyPr>
            <a:noAutofit/>
          </a:bodyPr>
          <a:lstStyle>
            <a:lvl1pPr marL="0" indent="0" algn="ctr">
              <a:buNone/>
              <a:defRPr sz="18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2" name="Text Placeholder 7"/>
          <p:cNvSpPr>
            <a:spLocks noGrp="1"/>
          </p:cNvSpPr>
          <p:nvPr userDrawn="1">
            <p:ph type="body" sz="quarter" idx="12"/>
          </p:nvPr>
        </p:nvSpPr>
        <p:spPr>
          <a:xfrm>
            <a:off x="1435537" y="3885714"/>
            <a:ext cx="6303733" cy="370577"/>
          </a:xfrm>
          <a:prstGeom prst="rect">
            <a:avLst/>
          </a:prstGeom>
        </p:spPr>
        <p:txBody>
          <a:bodyPr>
            <a:noAutofit/>
          </a:bodyPr>
          <a:lstStyle>
            <a:lvl1pPr marL="0" indent="0" algn="ctr">
              <a:buNone/>
              <a:defRPr sz="18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6" name="Rectangle 15"/>
          <p:cNvSpPr/>
          <p:nvPr userDrawn="1"/>
        </p:nvSpPr>
        <p:spPr>
          <a:xfrm>
            <a:off x="0" y="6072557"/>
            <a:ext cx="9144000" cy="456227"/>
          </a:xfrm>
          <a:prstGeom prst="rect">
            <a:avLst/>
          </a:prstGeom>
          <a:solidFill>
            <a:srgbClr val="006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28600" y="5904811"/>
            <a:ext cx="4132385" cy="820331"/>
          </a:xfrm>
          <a:prstGeom prst="rect">
            <a:avLst/>
          </a:prstGeom>
        </p:spPr>
      </p:pic>
    </p:spTree>
    <p:extLst>
      <p:ext uri="{BB962C8B-B14F-4D97-AF65-F5344CB8AC3E}">
        <p14:creationId xmlns:p14="http://schemas.microsoft.com/office/powerpoint/2010/main" val="20527149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074103"/>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8383148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2880">
          <p15:clr>
            <a:srgbClr val="FBAE40"/>
          </p15:clr>
        </p15:guide>
        <p15:guide id="5" orient="horz"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LN Content Slide">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074103"/>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29600" y="6330871"/>
            <a:ext cx="457200" cy="457200"/>
          </a:xfrm>
          <a:prstGeom prst="rect">
            <a:avLst/>
          </a:prstGeom>
        </p:spPr>
      </p:pic>
    </p:spTree>
    <p:extLst>
      <p:ext uri="{BB962C8B-B14F-4D97-AF65-F5344CB8AC3E}">
        <p14:creationId xmlns:p14="http://schemas.microsoft.com/office/powerpoint/2010/main" val="23176274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4" orient="horz" pos="5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No Header">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
        <p:nvSpPr>
          <p:cNvPr id="12" name="Text Placeholder 14"/>
          <p:cNvSpPr>
            <a:spLocks noGrp="1"/>
          </p:cNvSpPr>
          <p:nvPr>
            <p:ph type="body" sz="quarter" idx="13"/>
          </p:nvPr>
        </p:nvSpPr>
        <p:spPr>
          <a:xfrm>
            <a:off x="215348" y="1074103"/>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rgbClr val="222B6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41976684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4" orient="horz" pos="5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12" name="Text Placeholder 14"/>
          <p:cNvSpPr>
            <a:spLocks noGrp="1"/>
          </p:cNvSpPr>
          <p:nvPr>
            <p:ph type="body" sz="quarter" idx="13"/>
          </p:nvPr>
        </p:nvSpPr>
        <p:spPr>
          <a:xfrm>
            <a:off x="215348" y="1418660"/>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3" name="Rectangle 2"/>
          <p:cNvSpPr/>
          <p:nvPr userDrawn="1"/>
        </p:nvSpPr>
        <p:spPr>
          <a:xfrm>
            <a:off x="0" y="898892"/>
            <a:ext cx="6581274" cy="365760"/>
          </a:xfrm>
          <a:prstGeom prst="rect">
            <a:avLst/>
          </a:prstGeom>
          <a:solidFill>
            <a:srgbClr val="398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6"/>
          </p:nvPr>
        </p:nvSpPr>
        <p:spPr>
          <a:xfrm>
            <a:off x="92120" y="951624"/>
            <a:ext cx="8861380" cy="286801"/>
          </a:xfrm>
          <a:prstGeom prst="rect">
            <a:avLst/>
          </a:prstGeom>
        </p:spPr>
        <p:txBody>
          <a:bodyPr anchor="ctr" anchorCtr="0">
            <a:normAutofit/>
          </a:bodyPr>
          <a:lstStyle>
            <a:lvl1pPr marL="0" indent="0">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5143608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4" orient="horz" pos="5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074103"/>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Text Placeholder 14"/>
          <p:cNvSpPr>
            <a:spLocks noGrp="1"/>
          </p:cNvSpPr>
          <p:nvPr>
            <p:ph type="body" sz="quarter" idx="16"/>
          </p:nvPr>
        </p:nvSpPr>
        <p:spPr>
          <a:xfrm>
            <a:off x="4731024" y="1074103"/>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4"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Tree>
    <p:extLst>
      <p:ext uri="{BB962C8B-B14F-4D97-AF65-F5344CB8AC3E}">
        <p14:creationId xmlns:p14="http://schemas.microsoft.com/office/powerpoint/2010/main" val="3324328466"/>
      </p:ext>
    </p:extLst>
  </p:cSld>
  <p:clrMapOvr>
    <a:masterClrMapping/>
  </p:clrMapOvr>
  <p:extLst mod="1">
    <p:ext uri="{DCECCB84-F9BA-43D5-87BE-67443E8EF086}">
      <p15:sldGuideLst xmlns:p15="http://schemas.microsoft.com/office/powerpoint/2012/main">
        <p15:guide id="1" pos="2880">
          <p15:clr>
            <a:srgbClr val="FBAE40"/>
          </p15:clr>
        </p15:guide>
        <p15:guide id="4" orient="horz" pos="5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wo Columns Subheader">
    <p:spTree>
      <p:nvGrpSpPr>
        <p:cNvPr id="1" name=""/>
        <p:cNvGrpSpPr/>
        <p:nvPr/>
      </p:nvGrpSpPr>
      <p:grpSpPr>
        <a:xfrm>
          <a:off x="0" y="0"/>
          <a:ext cx="0" cy="0"/>
          <a:chOff x="0" y="0"/>
          <a:chExt cx="0" cy="0"/>
        </a:xfrm>
      </p:grpSpPr>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418660"/>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Text Placeholder 14"/>
          <p:cNvSpPr>
            <a:spLocks noGrp="1"/>
          </p:cNvSpPr>
          <p:nvPr>
            <p:ph type="body" sz="quarter" idx="16"/>
          </p:nvPr>
        </p:nvSpPr>
        <p:spPr>
          <a:xfrm>
            <a:off x="4731024" y="1418660"/>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4"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
        <p:nvSpPr>
          <p:cNvPr id="8" name="Rectangle 7"/>
          <p:cNvSpPr/>
          <p:nvPr userDrawn="1"/>
        </p:nvSpPr>
        <p:spPr>
          <a:xfrm>
            <a:off x="0" y="898892"/>
            <a:ext cx="6581274" cy="365760"/>
          </a:xfrm>
          <a:prstGeom prst="rect">
            <a:avLst/>
          </a:prstGeom>
          <a:solidFill>
            <a:srgbClr val="398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p:cNvSpPr>
            <a:spLocks noGrp="1"/>
          </p:cNvSpPr>
          <p:nvPr>
            <p:ph type="body" sz="quarter" idx="17"/>
          </p:nvPr>
        </p:nvSpPr>
        <p:spPr>
          <a:xfrm>
            <a:off x="92120" y="951624"/>
            <a:ext cx="8861380" cy="286801"/>
          </a:xfrm>
          <a:prstGeom prst="rect">
            <a:avLst/>
          </a:prstGeom>
        </p:spPr>
        <p:txBody>
          <a:bodyPr anchor="ctr" anchorCtr="0">
            <a:normAutofit/>
          </a:bodyPr>
          <a:lstStyle>
            <a:lvl1pPr marL="0" indent="0">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719450694"/>
      </p:ext>
    </p:extLst>
  </p:cSld>
  <p:clrMapOvr>
    <a:masterClrMapping/>
  </p:clrMapOvr>
  <p:extLst mod="1">
    <p:ext uri="{DCECCB84-F9BA-43D5-87BE-67443E8EF086}">
      <p15:sldGuideLst xmlns:p15="http://schemas.microsoft.com/office/powerpoint/2012/main">
        <p15:guide id="1" pos="2880">
          <p15:clr>
            <a:srgbClr val="FBAE40"/>
          </p15:clr>
        </p15:guide>
        <p15:guide id="4" orient="horz" pos="5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0.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197037" y="6441184"/>
            <a:ext cx="840190" cy="188216"/>
          </a:xfrm>
          <a:prstGeom prst="rect">
            <a:avLst/>
          </a:prstGeom>
        </p:spPr>
        <p:txBody>
          <a:bodyPr/>
          <a:lstStyle>
            <a:lvl1pPr algn="r">
              <a:defRPr sz="9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pic>
        <p:nvPicPr>
          <p:cNvPr id="3" name="Picture 2"/>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218557" y="6303465"/>
            <a:ext cx="2303123" cy="457200"/>
          </a:xfrm>
          <a:prstGeom prst="rect">
            <a:avLst/>
          </a:prstGeom>
        </p:spPr>
      </p:pic>
    </p:spTree>
    <p:extLst>
      <p:ext uri="{BB962C8B-B14F-4D97-AF65-F5344CB8AC3E}">
        <p14:creationId xmlns:p14="http://schemas.microsoft.com/office/powerpoint/2010/main" val="493290012"/>
      </p:ext>
    </p:extLst>
  </p:cSld>
  <p:clrMap bg1="lt1" tx1="dk1" bg2="lt2" tx2="dk2" accent1="accent1" accent2="accent2" accent3="accent3" accent4="accent4" accent5="accent5" accent6="accent6" hlink="hlink" folHlink="folHlink"/>
  <p:sldLayoutIdLst>
    <p:sldLayoutId id="2147483759" r:id="rId1"/>
    <p:sldLayoutId id="2147483764" r:id="rId2"/>
    <p:sldLayoutId id="2147483765" r:id="rId3"/>
    <p:sldLayoutId id="2147483731" r:id="rId4"/>
    <p:sldLayoutId id="2147483763" r:id="rId5"/>
    <p:sldLayoutId id="2147483762" r:id="rId6"/>
    <p:sldLayoutId id="2147483757" r:id="rId7"/>
    <p:sldLayoutId id="2147483755" r:id="rId8"/>
    <p:sldLayoutId id="2147483761" r:id="rId9"/>
    <p:sldLayoutId id="2147483754" r:id="rId10"/>
    <p:sldLayoutId id="2147483781" r:id="rId11"/>
    <p:sldLayoutId id="2147483758" r:id="rId12"/>
    <p:sldLayoutId id="2147483766"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176" userDrawn="1">
          <p15:clr>
            <a:srgbClr val="F26B43"/>
          </p15:clr>
        </p15:guide>
        <p15:guide id="4" pos="5640" userDrawn="1">
          <p15:clr>
            <a:srgbClr val="F26B43"/>
          </p15:clr>
        </p15:guide>
        <p15:guide id="5" pos="144" userDrawn="1">
          <p15:clr>
            <a:srgbClr val="F26B43"/>
          </p15:clr>
        </p15:guide>
        <p15:guide id="6" orient="horz" pos="1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7276798" y="6212973"/>
            <a:ext cx="1448313" cy="594773"/>
          </a:xfrm>
          <a:prstGeom prst="rect">
            <a:avLst/>
          </a:prstGeom>
        </p:spPr>
      </p:pic>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4406" y="6361220"/>
            <a:ext cx="2364075" cy="333983"/>
          </a:xfrm>
          <a:prstGeom prst="rect">
            <a:avLst/>
          </a:prstGeom>
        </p:spPr>
      </p:pic>
      <p:sp>
        <p:nvSpPr>
          <p:cNvPr id="5"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765262387"/>
      </p:ext>
    </p:extLst>
  </p:cSld>
  <p:clrMap bg1="lt1" tx1="dk1" bg2="lt2" tx2="dk2" accent1="accent1" accent2="accent2" accent3="accent3" accent4="accent4" accent5="accent5" accent6="accent6" hlink="hlink" folHlink="folHlink"/>
  <p:sldLayoutIdLst>
    <p:sldLayoutId id="2147483771" r:id="rId1"/>
    <p:sldLayoutId id="2147483773" r:id="rId2"/>
    <p:sldLayoutId id="2147483774" r:id="rId3"/>
    <p:sldLayoutId id="2147483775" r:id="rId4"/>
    <p:sldLayoutId id="2147483776" r:id="rId5"/>
    <p:sldLayoutId id="2147483780" r:id="rId6"/>
    <p:sldLayoutId id="2147483777" r:id="rId7"/>
    <p:sldLayoutId id="2147483778" r:id="rId8"/>
    <p:sldLayoutId id="2147483779"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orient="horz" pos="4176">
          <p15:clr>
            <a:srgbClr val="F26B43"/>
          </p15:clr>
        </p15:guide>
        <p15:guide id="4" pos="5640">
          <p15:clr>
            <a:srgbClr val="F26B43"/>
          </p15:clr>
        </p15:guide>
        <p15:guide id="5" pos="144">
          <p15:clr>
            <a:srgbClr val="F26B43"/>
          </p15:clr>
        </p15:guide>
        <p15:guide id="6" orient="horz" pos="1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9.emf"/><Relationship Id="rId7" Type="http://schemas.openxmlformats.org/officeDocument/2006/relationships/image" Target="../media/image23.emf"/><Relationship Id="rId2" Type="http://schemas.openxmlformats.org/officeDocument/2006/relationships/image" Target="../media/image30.emf"/><Relationship Id="rId1" Type="http://schemas.openxmlformats.org/officeDocument/2006/relationships/slideLayout" Target="../slideLayouts/slideLayout3.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4.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Presentation Title Here</a:t>
            </a:r>
            <a:endParaRPr lang="en-US" dirty="0"/>
          </a:p>
        </p:txBody>
      </p:sp>
      <p:sp>
        <p:nvSpPr>
          <p:cNvPr id="3" name="Text Placeholder 2"/>
          <p:cNvSpPr>
            <a:spLocks noGrp="1"/>
          </p:cNvSpPr>
          <p:nvPr>
            <p:ph type="body" sz="quarter" idx="11"/>
          </p:nvPr>
        </p:nvSpPr>
        <p:spPr>
          <a:xfrm>
            <a:off x="2690710" y="2842075"/>
            <a:ext cx="6303733" cy="370577"/>
          </a:xfrm>
        </p:spPr>
        <p:txBody>
          <a:bodyPr/>
          <a:lstStyle/>
          <a:p>
            <a:fld id="{EE942F81-B630-4034-96A5-E048FF898F30}" type="datetime4">
              <a:rPr lang="en-US" smtClean="0"/>
              <a:t>November 9, 2016</a:t>
            </a:fld>
            <a:endParaRPr lang="en-US" dirty="0"/>
          </a:p>
        </p:txBody>
      </p:sp>
      <p:sp>
        <p:nvSpPr>
          <p:cNvPr id="5" name="Text Placeholder 4"/>
          <p:cNvSpPr>
            <a:spLocks noGrp="1"/>
          </p:cNvSpPr>
          <p:nvPr>
            <p:ph type="body" sz="quarter" idx="12"/>
          </p:nvPr>
        </p:nvSpPr>
        <p:spPr>
          <a:xfrm>
            <a:off x="2690710" y="3837588"/>
            <a:ext cx="6303733" cy="370577"/>
          </a:xfrm>
        </p:spPr>
        <p:txBody>
          <a:bodyPr/>
          <a:lstStyle/>
          <a:p>
            <a:r>
              <a:rPr lang="en-US" dirty="0" smtClean="0"/>
              <a:t>Presenter Name One</a:t>
            </a:r>
          </a:p>
          <a:p>
            <a:r>
              <a:rPr lang="en-US" dirty="0" smtClean="0"/>
              <a:t>Presenter Name Two</a:t>
            </a:r>
            <a:endParaRPr lang="en-US" dirty="0"/>
          </a:p>
        </p:txBody>
      </p:sp>
    </p:spTree>
    <p:extLst>
      <p:ext uri="{BB962C8B-B14F-4D97-AF65-F5344CB8AC3E}">
        <p14:creationId xmlns:p14="http://schemas.microsoft.com/office/powerpoint/2010/main" val="798458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Key Components of Training Program</a:t>
            </a:r>
            <a:endParaRPr lang="en-US" dirty="0"/>
          </a:p>
        </p:txBody>
      </p:sp>
      <p:sp>
        <p:nvSpPr>
          <p:cNvPr id="91" name="Oval 90"/>
          <p:cNvSpPr/>
          <p:nvPr/>
        </p:nvSpPr>
        <p:spPr>
          <a:xfrm>
            <a:off x="287084" y="2629222"/>
            <a:ext cx="1788874" cy="1788874"/>
          </a:xfrm>
          <a:prstGeom prst="ellipse">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rot="1140000" flipH="1">
            <a:off x="1284465" y="4130646"/>
            <a:ext cx="1455809" cy="3"/>
          </a:xfrm>
          <a:prstGeom prst="line">
            <a:avLst/>
          </a:prstGeom>
          <a:ln w="25400">
            <a:solidFill>
              <a:srgbClr val="7B8999"/>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20460000" flipH="1" flipV="1">
            <a:off x="1284465" y="2939519"/>
            <a:ext cx="1455809" cy="3"/>
          </a:xfrm>
          <a:prstGeom prst="line">
            <a:avLst/>
          </a:prstGeom>
          <a:ln w="25400">
            <a:solidFill>
              <a:srgbClr val="3986AB"/>
            </a:solidFill>
          </a:ln>
        </p:spPr>
        <p:style>
          <a:lnRef idx="1">
            <a:schemeClr val="accent1"/>
          </a:lnRef>
          <a:fillRef idx="0">
            <a:schemeClr val="accent1"/>
          </a:fillRef>
          <a:effectRef idx="0">
            <a:schemeClr val="accent1"/>
          </a:effectRef>
          <a:fontRef idx="minor">
            <a:schemeClr val="tx1"/>
          </a:fontRef>
        </p:style>
      </p:cxnSp>
      <p:cxnSp>
        <p:nvCxnSpPr>
          <p:cNvPr id="5128" name="Straight Connector 5127"/>
          <p:cNvCxnSpPr/>
          <p:nvPr/>
        </p:nvCxnSpPr>
        <p:spPr>
          <a:xfrm flipH="1" flipV="1">
            <a:off x="1383076" y="3538962"/>
            <a:ext cx="1455809" cy="3"/>
          </a:xfrm>
          <a:prstGeom prst="line">
            <a:avLst/>
          </a:prstGeom>
          <a:ln w="25400">
            <a:solidFill>
              <a:srgbClr val="222B62"/>
            </a:solidFill>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5400000" flipV="1">
            <a:off x="1167783" y="3559583"/>
            <a:ext cx="1612225" cy="1612224"/>
          </a:xfrm>
          <a:prstGeom prst="bentConnector3">
            <a:avLst>
              <a:gd name="adj1" fmla="val 99254"/>
            </a:avLst>
          </a:prstGeom>
          <a:ln w="25400">
            <a:solidFill>
              <a:srgbClr val="567581"/>
            </a:solidFill>
          </a:ln>
        </p:spPr>
        <p:style>
          <a:lnRef idx="1">
            <a:schemeClr val="accent1"/>
          </a:lnRef>
          <a:fillRef idx="0">
            <a:schemeClr val="accent1"/>
          </a:fillRef>
          <a:effectRef idx="0">
            <a:schemeClr val="accent1"/>
          </a:effectRef>
          <a:fontRef idx="minor">
            <a:schemeClr val="tx1"/>
          </a:fontRef>
        </p:style>
      </p:cxnSp>
      <p:cxnSp>
        <p:nvCxnSpPr>
          <p:cNvPr id="5123" name="Elbow Connector 5122"/>
          <p:cNvCxnSpPr/>
          <p:nvPr/>
        </p:nvCxnSpPr>
        <p:spPr>
          <a:xfrm rot="10800000" flipV="1">
            <a:off x="925873" y="1945297"/>
            <a:ext cx="1612225" cy="1612224"/>
          </a:xfrm>
          <a:prstGeom prst="bentConnector3">
            <a:avLst>
              <a:gd name="adj1" fmla="val 85075"/>
            </a:avLst>
          </a:prstGeom>
          <a:ln w="25400">
            <a:solidFill>
              <a:srgbClr val="62C4D9"/>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33972" y="2786743"/>
            <a:ext cx="1489585" cy="1489585"/>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4776" y="2932404"/>
            <a:ext cx="1203565" cy="1203566"/>
          </a:xfrm>
          <a:prstGeom prst="ellipse">
            <a:avLst/>
          </a:prstGeom>
          <a:solidFill>
            <a:schemeClr val="bg1"/>
          </a:solidFill>
          <a:ln>
            <a:noFill/>
          </a:ln>
          <a:effectLst>
            <a:outerShdw blurRad="165100" dist="12700" dir="4320000" algn="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0" name="Group 5119"/>
          <p:cNvGrpSpPr/>
          <p:nvPr/>
        </p:nvGrpSpPr>
        <p:grpSpPr>
          <a:xfrm>
            <a:off x="2489969" y="1604591"/>
            <a:ext cx="6402812" cy="681412"/>
            <a:chOff x="2550688" y="1604591"/>
            <a:chExt cx="6402812" cy="681412"/>
          </a:xfrm>
        </p:grpSpPr>
        <p:sp>
          <p:nvSpPr>
            <p:cNvPr id="55" name="Rectangle 54"/>
            <p:cNvSpPr/>
            <p:nvPr/>
          </p:nvSpPr>
          <p:spPr>
            <a:xfrm>
              <a:off x="8181474" y="1604591"/>
              <a:ext cx="772026" cy="681412"/>
            </a:xfrm>
            <a:prstGeom prst="rect">
              <a:avLst/>
            </a:prstGeom>
            <a:solidFill>
              <a:srgbClr val="62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2550688" y="1604591"/>
              <a:ext cx="6138278" cy="681412"/>
              <a:chOff x="2791326" y="1532399"/>
              <a:chExt cx="6138278" cy="681412"/>
            </a:xfrm>
          </p:grpSpPr>
          <p:sp>
            <p:nvSpPr>
              <p:cNvPr id="6" name="Rounded Rectangle 5"/>
              <p:cNvSpPr/>
              <p:nvPr/>
            </p:nvSpPr>
            <p:spPr>
              <a:xfrm>
                <a:off x="2791326" y="1532399"/>
                <a:ext cx="6138278" cy="681412"/>
              </a:xfrm>
              <a:prstGeom prst="roundRect">
                <a:avLst>
                  <a:gd name="adj" fmla="val 49359"/>
                </a:avLst>
              </a:prstGeom>
              <a:solidFill>
                <a:srgbClr val="62C4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99986" y="1580718"/>
                <a:ext cx="5312136" cy="584775"/>
              </a:xfrm>
              <a:prstGeom prst="rect">
                <a:avLst/>
              </a:prstGeom>
            </p:spPr>
            <p:txBody>
              <a:bodyPr wrap="square">
                <a:spAutoFit/>
              </a:bodyPr>
              <a:lstStyle/>
              <a:p>
                <a:r>
                  <a:rPr lang="en-US" sz="1600" dirty="0">
                    <a:solidFill>
                      <a:schemeClr val="bg1"/>
                    </a:solidFill>
                  </a:rPr>
                  <a:t>Designed to meet priority training needs of public health workforce in Georgia and throughout Region IV</a:t>
                </a:r>
              </a:p>
            </p:txBody>
          </p:sp>
          <p:grpSp>
            <p:nvGrpSpPr>
              <p:cNvPr id="28" name="Group 27"/>
              <p:cNvGrpSpPr/>
              <p:nvPr/>
            </p:nvGrpSpPr>
            <p:grpSpPr>
              <a:xfrm>
                <a:off x="2894996" y="1637608"/>
                <a:ext cx="470993" cy="470993"/>
                <a:chOff x="2894996" y="1637608"/>
                <a:chExt cx="470993" cy="470993"/>
              </a:xfrm>
            </p:grpSpPr>
            <p:sp>
              <p:nvSpPr>
                <p:cNvPr id="18" name="Oval 17"/>
                <p:cNvSpPr/>
                <p:nvPr/>
              </p:nvSpPr>
              <p:spPr>
                <a:xfrm>
                  <a:off x="2894996" y="1637608"/>
                  <a:ext cx="470993" cy="4709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947003" y="1673049"/>
                  <a:ext cx="332142" cy="400110"/>
                </a:xfrm>
                <a:prstGeom prst="rect">
                  <a:avLst/>
                </a:prstGeom>
                <a:noFill/>
              </p:spPr>
              <p:txBody>
                <a:bodyPr wrap="none" rtlCol="0">
                  <a:spAutoFit/>
                </a:bodyPr>
                <a:lstStyle/>
                <a:p>
                  <a:pPr algn="ctr"/>
                  <a:r>
                    <a:rPr lang="en-US" sz="2000" b="1" dirty="0" smtClean="0">
                      <a:solidFill>
                        <a:srgbClr val="62C4D9"/>
                      </a:solidFill>
                    </a:rPr>
                    <a:t>1</a:t>
                  </a:r>
                  <a:endParaRPr lang="en-US" sz="2000" b="1" dirty="0">
                    <a:solidFill>
                      <a:srgbClr val="62C4D9"/>
                    </a:solidFill>
                  </a:endParaRPr>
                </a:p>
              </p:txBody>
            </p:sp>
          </p:grpSp>
        </p:grpSp>
      </p:grpSp>
      <p:sp>
        <p:nvSpPr>
          <p:cNvPr id="44" name="Rounded Rectangle 43"/>
          <p:cNvSpPr/>
          <p:nvPr/>
        </p:nvSpPr>
        <p:spPr>
          <a:xfrm>
            <a:off x="2489969" y="4016864"/>
            <a:ext cx="6138278" cy="681412"/>
          </a:xfrm>
          <a:prstGeom prst="roundRect">
            <a:avLst>
              <a:gd name="adj" fmla="val 49359"/>
            </a:avLst>
          </a:prstGeom>
          <a:solidFill>
            <a:srgbClr val="7B8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2593639" y="4122073"/>
            <a:ext cx="5817126" cy="470993"/>
            <a:chOff x="2654358" y="4122073"/>
            <a:chExt cx="5817126" cy="470993"/>
          </a:xfrm>
        </p:grpSpPr>
        <p:sp>
          <p:nvSpPr>
            <p:cNvPr id="45" name="Rectangle 44"/>
            <p:cNvSpPr/>
            <p:nvPr/>
          </p:nvSpPr>
          <p:spPr>
            <a:xfrm>
              <a:off x="3159348" y="4195817"/>
              <a:ext cx="5312136" cy="338554"/>
            </a:xfrm>
            <a:prstGeom prst="rect">
              <a:avLst/>
            </a:prstGeom>
          </p:spPr>
          <p:txBody>
            <a:bodyPr wrap="square">
              <a:spAutoFit/>
            </a:bodyPr>
            <a:lstStyle/>
            <a:p>
              <a:r>
                <a:rPr lang="en-US" sz="1600" dirty="0" smtClean="0">
                  <a:solidFill>
                    <a:schemeClr val="bg1"/>
                  </a:solidFill>
                </a:rPr>
                <a:t>Includes focus on infectious disease</a:t>
              </a:r>
              <a:endParaRPr lang="en-US" sz="1600" dirty="0">
                <a:solidFill>
                  <a:schemeClr val="bg1"/>
                </a:solidFill>
              </a:endParaRPr>
            </a:p>
          </p:txBody>
        </p:sp>
        <p:grpSp>
          <p:nvGrpSpPr>
            <p:cNvPr id="46" name="Group 45"/>
            <p:cNvGrpSpPr/>
            <p:nvPr/>
          </p:nvGrpSpPr>
          <p:grpSpPr>
            <a:xfrm>
              <a:off x="2654358" y="4122073"/>
              <a:ext cx="470993" cy="470993"/>
              <a:chOff x="2894996" y="1637608"/>
              <a:chExt cx="470993" cy="470993"/>
            </a:xfrm>
          </p:grpSpPr>
          <p:sp>
            <p:nvSpPr>
              <p:cNvPr id="47" name="Oval 46"/>
              <p:cNvSpPr/>
              <p:nvPr/>
            </p:nvSpPr>
            <p:spPr>
              <a:xfrm>
                <a:off x="2894996" y="1637608"/>
                <a:ext cx="470993" cy="4709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964421" y="1673049"/>
                <a:ext cx="332142" cy="400110"/>
              </a:xfrm>
              <a:prstGeom prst="rect">
                <a:avLst/>
              </a:prstGeom>
              <a:noFill/>
            </p:spPr>
            <p:txBody>
              <a:bodyPr wrap="none" rtlCol="0">
                <a:spAutoFit/>
              </a:bodyPr>
              <a:lstStyle/>
              <a:p>
                <a:pPr algn="ctr"/>
                <a:r>
                  <a:rPr lang="en-US" sz="2000" b="1" dirty="0" smtClean="0">
                    <a:solidFill>
                      <a:srgbClr val="7B8999"/>
                    </a:solidFill>
                  </a:rPr>
                  <a:t>4</a:t>
                </a:r>
                <a:endParaRPr lang="en-US" sz="2000" b="1" dirty="0">
                  <a:solidFill>
                    <a:srgbClr val="7B8999"/>
                  </a:solidFill>
                </a:endParaRPr>
              </a:p>
            </p:txBody>
          </p:sp>
        </p:grpSp>
      </p:grpSp>
      <p:grpSp>
        <p:nvGrpSpPr>
          <p:cNvPr id="63" name="Group 62"/>
          <p:cNvGrpSpPr/>
          <p:nvPr/>
        </p:nvGrpSpPr>
        <p:grpSpPr>
          <a:xfrm>
            <a:off x="2489969" y="2397071"/>
            <a:ext cx="6402812" cy="681412"/>
            <a:chOff x="2550688" y="2397071"/>
            <a:chExt cx="6402812" cy="681412"/>
          </a:xfrm>
        </p:grpSpPr>
        <p:sp>
          <p:nvSpPr>
            <p:cNvPr id="32" name="Rounded Rectangle 31"/>
            <p:cNvSpPr/>
            <p:nvPr/>
          </p:nvSpPr>
          <p:spPr>
            <a:xfrm>
              <a:off x="2550688" y="2397071"/>
              <a:ext cx="6138278" cy="681412"/>
            </a:xfrm>
            <a:prstGeom prst="roundRect">
              <a:avLst>
                <a:gd name="adj" fmla="val 49359"/>
              </a:avLst>
            </a:prstGeom>
            <a:solidFill>
              <a:srgbClr val="3986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159348" y="2576024"/>
              <a:ext cx="5312136" cy="338554"/>
            </a:xfrm>
            <a:prstGeom prst="rect">
              <a:avLst/>
            </a:prstGeom>
          </p:spPr>
          <p:txBody>
            <a:bodyPr wrap="square">
              <a:spAutoFit/>
            </a:bodyPr>
            <a:lstStyle/>
            <a:p>
              <a:r>
                <a:rPr lang="en-US" sz="1600" dirty="0" smtClean="0">
                  <a:solidFill>
                    <a:schemeClr val="bg1"/>
                  </a:solidFill>
                </a:rPr>
                <a:t>Responsive to emerging training needs</a:t>
              </a:r>
              <a:endParaRPr lang="en-US" sz="1600" dirty="0">
                <a:solidFill>
                  <a:schemeClr val="bg1"/>
                </a:solidFill>
              </a:endParaRPr>
            </a:p>
          </p:txBody>
        </p:sp>
        <p:grpSp>
          <p:nvGrpSpPr>
            <p:cNvPr id="34" name="Group 33"/>
            <p:cNvGrpSpPr/>
            <p:nvPr/>
          </p:nvGrpSpPr>
          <p:grpSpPr>
            <a:xfrm>
              <a:off x="2654358" y="2502280"/>
              <a:ext cx="470993" cy="470993"/>
              <a:chOff x="2894996" y="1637608"/>
              <a:chExt cx="470993" cy="470993"/>
            </a:xfrm>
          </p:grpSpPr>
          <p:sp>
            <p:nvSpPr>
              <p:cNvPr id="35" name="Oval 34"/>
              <p:cNvSpPr/>
              <p:nvPr/>
            </p:nvSpPr>
            <p:spPr>
              <a:xfrm>
                <a:off x="2894996" y="1637608"/>
                <a:ext cx="470993" cy="4709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64421" y="1673049"/>
                <a:ext cx="332142" cy="400110"/>
              </a:xfrm>
              <a:prstGeom prst="rect">
                <a:avLst/>
              </a:prstGeom>
              <a:noFill/>
            </p:spPr>
            <p:txBody>
              <a:bodyPr wrap="none" rtlCol="0">
                <a:spAutoFit/>
              </a:bodyPr>
              <a:lstStyle/>
              <a:p>
                <a:pPr algn="ctr"/>
                <a:r>
                  <a:rPr lang="en-US" sz="2000" b="1" dirty="0" smtClean="0">
                    <a:solidFill>
                      <a:srgbClr val="3986AB"/>
                    </a:solidFill>
                  </a:rPr>
                  <a:t>2</a:t>
                </a:r>
                <a:endParaRPr lang="en-US" sz="2000" b="1" dirty="0">
                  <a:solidFill>
                    <a:srgbClr val="3986AB"/>
                  </a:solidFill>
                </a:endParaRPr>
              </a:p>
            </p:txBody>
          </p:sp>
        </p:grpSp>
        <p:sp>
          <p:nvSpPr>
            <p:cNvPr id="57" name="Rectangle 56"/>
            <p:cNvSpPr/>
            <p:nvPr/>
          </p:nvSpPr>
          <p:spPr>
            <a:xfrm>
              <a:off x="8181474" y="2397071"/>
              <a:ext cx="772026" cy="681412"/>
            </a:xfrm>
            <a:prstGeom prst="rect">
              <a:avLst/>
            </a:prstGeom>
            <a:solidFill>
              <a:srgbClr val="398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489969" y="3198259"/>
            <a:ext cx="6402812" cy="681412"/>
            <a:chOff x="2550688" y="3198259"/>
            <a:chExt cx="6402812" cy="681412"/>
          </a:xfrm>
        </p:grpSpPr>
        <p:sp>
          <p:nvSpPr>
            <p:cNvPr id="38" name="Rounded Rectangle 37"/>
            <p:cNvSpPr/>
            <p:nvPr/>
          </p:nvSpPr>
          <p:spPr>
            <a:xfrm>
              <a:off x="2550688" y="3198259"/>
              <a:ext cx="6138278" cy="681412"/>
            </a:xfrm>
            <a:prstGeom prst="roundRect">
              <a:avLst>
                <a:gd name="adj" fmla="val 49359"/>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159348" y="3377212"/>
              <a:ext cx="5312136" cy="338554"/>
            </a:xfrm>
            <a:prstGeom prst="rect">
              <a:avLst/>
            </a:prstGeom>
          </p:spPr>
          <p:txBody>
            <a:bodyPr wrap="square">
              <a:spAutoFit/>
            </a:bodyPr>
            <a:lstStyle/>
            <a:p>
              <a:r>
                <a:rPr lang="en-US" sz="1600" dirty="0" smtClean="0">
                  <a:solidFill>
                    <a:schemeClr val="bg1"/>
                  </a:solidFill>
                </a:rPr>
                <a:t>Take the training to the learner</a:t>
              </a:r>
              <a:endParaRPr lang="en-US" sz="1600" dirty="0">
                <a:solidFill>
                  <a:schemeClr val="bg1"/>
                </a:solidFill>
              </a:endParaRPr>
            </a:p>
          </p:txBody>
        </p:sp>
        <p:grpSp>
          <p:nvGrpSpPr>
            <p:cNvPr id="40" name="Group 39"/>
            <p:cNvGrpSpPr/>
            <p:nvPr/>
          </p:nvGrpSpPr>
          <p:grpSpPr>
            <a:xfrm>
              <a:off x="2654358" y="3303468"/>
              <a:ext cx="470993" cy="470993"/>
              <a:chOff x="2894996" y="1637608"/>
              <a:chExt cx="470993" cy="470993"/>
            </a:xfrm>
          </p:grpSpPr>
          <p:sp>
            <p:nvSpPr>
              <p:cNvPr id="41" name="Oval 40"/>
              <p:cNvSpPr/>
              <p:nvPr/>
            </p:nvSpPr>
            <p:spPr>
              <a:xfrm>
                <a:off x="2894996" y="1637608"/>
                <a:ext cx="470993" cy="4709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964421" y="1673049"/>
                <a:ext cx="332142" cy="400110"/>
              </a:xfrm>
              <a:prstGeom prst="rect">
                <a:avLst/>
              </a:prstGeom>
              <a:noFill/>
            </p:spPr>
            <p:txBody>
              <a:bodyPr wrap="none" rtlCol="0">
                <a:spAutoFit/>
              </a:bodyPr>
              <a:lstStyle/>
              <a:p>
                <a:pPr algn="ctr"/>
                <a:r>
                  <a:rPr lang="en-US" sz="2000" b="1" dirty="0" smtClean="0">
                    <a:solidFill>
                      <a:srgbClr val="222B62"/>
                    </a:solidFill>
                  </a:rPr>
                  <a:t>3</a:t>
                </a:r>
                <a:endParaRPr lang="en-US" sz="2000" b="1" dirty="0">
                  <a:solidFill>
                    <a:srgbClr val="222B62"/>
                  </a:solidFill>
                </a:endParaRPr>
              </a:p>
            </p:txBody>
          </p:sp>
        </p:grpSp>
        <p:sp>
          <p:nvSpPr>
            <p:cNvPr id="58" name="Rectangle 57"/>
            <p:cNvSpPr/>
            <p:nvPr/>
          </p:nvSpPr>
          <p:spPr>
            <a:xfrm>
              <a:off x="8181474" y="3198259"/>
              <a:ext cx="772026" cy="681412"/>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Rectangle 58"/>
          <p:cNvSpPr/>
          <p:nvPr/>
        </p:nvSpPr>
        <p:spPr>
          <a:xfrm>
            <a:off x="8120755" y="4016864"/>
            <a:ext cx="772026" cy="681412"/>
          </a:xfrm>
          <a:prstGeom prst="rect">
            <a:avLst/>
          </a:prstGeom>
          <a:solidFill>
            <a:srgbClr val="7B8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p:cNvGrpSpPr/>
          <p:nvPr/>
        </p:nvGrpSpPr>
        <p:grpSpPr>
          <a:xfrm>
            <a:off x="2489969" y="4818052"/>
            <a:ext cx="6402812" cy="681412"/>
            <a:chOff x="2550688" y="4818052"/>
            <a:chExt cx="6402812" cy="681412"/>
          </a:xfrm>
        </p:grpSpPr>
        <p:sp>
          <p:nvSpPr>
            <p:cNvPr id="50" name="Rounded Rectangle 49"/>
            <p:cNvSpPr/>
            <p:nvPr/>
          </p:nvSpPr>
          <p:spPr>
            <a:xfrm>
              <a:off x="2550688" y="4818052"/>
              <a:ext cx="6138278" cy="681412"/>
            </a:xfrm>
            <a:prstGeom prst="roundRect">
              <a:avLst>
                <a:gd name="adj" fmla="val 49359"/>
              </a:avLst>
            </a:prstGeom>
            <a:solidFill>
              <a:srgbClr val="5675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159348" y="4997005"/>
              <a:ext cx="5312136" cy="338554"/>
            </a:xfrm>
            <a:prstGeom prst="rect">
              <a:avLst/>
            </a:prstGeom>
          </p:spPr>
          <p:txBody>
            <a:bodyPr wrap="square">
              <a:spAutoFit/>
            </a:bodyPr>
            <a:lstStyle/>
            <a:p>
              <a:r>
                <a:rPr lang="en-US" sz="1600" dirty="0">
                  <a:solidFill>
                    <a:schemeClr val="bg1"/>
                  </a:solidFill>
                </a:rPr>
                <a:t>Based on Council on Linkages Core Competencies</a:t>
              </a:r>
            </a:p>
          </p:txBody>
        </p:sp>
        <p:grpSp>
          <p:nvGrpSpPr>
            <p:cNvPr id="52" name="Group 51"/>
            <p:cNvGrpSpPr/>
            <p:nvPr/>
          </p:nvGrpSpPr>
          <p:grpSpPr>
            <a:xfrm>
              <a:off x="2654358" y="4923261"/>
              <a:ext cx="470993" cy="470993"/>
              <a:chOff x="2894996" y="1637608"/>
              <a:chExt cx="470993" cy="470993"/>
            </a:xfrm>
          </p:grpSpPr>
          <p:sp>
            <p:nvSpPr>
              <p:cNvPr id="53" name="Oval 52"/>
              <p:cNvSpPr/>
              <p:nvPr/>
            </p:nvSpPr>
            <p:spPr>
              <a:xfrm>
                <a:off x="2894996" y="1637608"/>
                <a:ext cx="470993" cy="4709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964421" y="1673049"/>
                <a:ext cx="332142" cy="400110"/>
              </a:xfrm>
              <a:prstGeom prst="rect">
                <a:avLst/>
              </a:prstGeom>
              <a:noFill/>
            </p:spPr>
            <p:txBody>
              <a:bodyPr wrap="none" rtlCol="0">
                <a:spAutoFit/>
              </a:bodyPr>
              <a:lstStyle/>
              <a:p>
                <a:pPr algn="ctr"/>
                <a:r>
                  <a:rPr lang="en-US" sz="2000" b="1" dirty="0" smtClean="0">
                    <a:solidFill>
                      <a:srgbClr val="567581"/>
                    </a:solidFill>
                  </a:rPr>
                  <a:t>5</a:t>
                </a:r>
                <a:endParaRPr lang="en-US" sz="2000" b="1" dirty="0">
                  <a:solidFill>
                    <a:srgbClr val="567581"/>
                  </a:solidFill>
                </a:endParaRPr>
              </a:p>
            </p:txBody>
          </p:sp>
        </p:grpSp>
        <p:sp>
          <p:nvSpPr>
            <p:cNvPr id="60" name="Rectangle 59"/>
            <p:cNvSpPr/>
            <p:nvPr/>
          </p:nvSpPr>
          <p:spPr>
            <a:xfrm>
              <a:off x="8181474" y="4818052"/>
              <a:ext cx="772026" cy="681412"/>
            </a:xfrm>
            <a:prstGeom prst="rect">
              <a:avLst/>
            </a:prstGeom>
            <a:solidFill>
              <a:srgbClr val="567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36" name="Oval 5135"/>
          <p:cNvSpPr/>
          <p:nvPr/>
        </p:nvSpPr>
        <p:spPr>
          <a:xfrm>
            <a:off x="1070256" y="2702536"/>
            <a:ext cx="192505" cy="192505"/>
          </a:xfrm>
          <a:prstGeom prst="ellipse">
            <a:avLst/>
          </a:prstGeom>
          <a:solidFill>
            <a:srgbClr val="62C4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618288" y="2942450"/>
            <a:ext cx="192505" cy="192505"/>
          </a:xfrm>
          <a:prstGeom prst="ellipse">
            <a:avLst/>
          </a:prstGeom>
          <a:solidFill>
            <a:srgbClr val="398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070256" y="4165576"/>
            <a:ext cx="192505" cy="192505"/>
          </a:xfrm>
          <a:prstGeom prst="ellipse">
            <a:avLst/>
          </a:prstGeom>
          <a:solidFill>
            <a:srgbClr val="5675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618288" y="3927402"/>
            <a:ext cx="192505" cy="192505"/>
          </a:xfrm>
          <a:prstGeom prst="ellipse">
            <a:avLst/>
          </a:prstGeom>
          <a:solidFill>
            <a:srgbClr val="7B8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803080" y="3437577"/>
            <a:ext cx="192505" cy="192505"/>
          </a:xfrm>
          <a:prstGeom prst="ellipse">
            <a:avLst/>
          </a:prstGeom>
          <a:solidFill>
            <a:srgbClr val="222B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flipH="1">
            <a:off x="606207" y="3260712"/>
            <a:ext cx="1118773" cy="564223"/>
          </a:xfrm>
          <a:prstGeom prst="rect">
            <a:avLst/>
          </a:prstGeom>
          <a:effectLst>
            <a:outerShdw blurRad="50800" dist="38100" dir="5400000" algn="t" rotWithShape="0">
              <a:prstClr val="black">
                <a:alpha val="40000"/>
              </a:prstClr>
            </a:outerShdw>
          </a:effectLst>
        </p:spPr>
      </p:pic>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10</a:t>
            </a:fld>
            <a:endParaRPr lang="en-US" dirty="0"/>
          </a:p>
        </p:txBody>
      </p:sp>
    </p:spTree>
    <p:extLst>
      <p:ext uri="{BB962C8B-B14F-4D97-AF65-F5344CB8AC3E}">
        <p14:creationId xmlns:p14="http://schemas.microsoft.com/office/powerpoint/2010/main" val="1724442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rmAutofit/>
          </a:bodyPr>
          <a:lstStyle/>
          <a:p>
            <a:pPr lvl="0"/>
            <a:r>
              <a:rPr lang="en-US" sz="2100" b="0" dirty="0">
                <a:solidFill>
                  <a:prstClr val="white"/>
                </a:solidFill>
              </a:rPr>
              <a:t>Council on Linkages Core Competencies for Public Health Professionals</a:t>
            </a:r>
          </a:p>
        </p:txBody>
      </p:sp>
      <p:sp>
        <p:nvSpPr>
          <p:cNvPr id="5" name="Text Placeholder 4"/>
          <p:cNvSpPr>
            <a:spLocks noGrp="1"/>
          </p:cNvSpPr>
          <p:nvPr>
            <p:ph type="body" sz="quarter" idx="16"/>
          </p:nvPr>
        </p:nvSpPr>
        <p:spPr>
          <a:xfrm>
            <a:off x="92120" y="962436"/>
            <a:ext cx="8861380" cy="286801"/>
          </a:xfrm>
        </p:spPr>
        <p:txBody>
          <a:bodyPr>
            <a:normAutofit fontScale="85000" lnSpcReduction="20000"/>
          </a:bodyPr>
          <a:lstStyle/>
          <a:p>
            <a:r>
              <a:rPr lang="en-US" dirty="0" smtClean="0"/>
              <a:t>Eight Domains</a:t>
            </a:r>
            <a:endParaRPr lang="en-US" dirty="0"/>
          </a:p>
        </p:txBody>
      </p:sp>
      <p:grpSp>
        <p:nvGrpSpPr>
          <p:cNvPr id="8" name="Group 7"/>
          <p:cNvGrpSpPr/>
          <p:nvPr/>
        </p:nvGrpSpPr>
        <p:grpSpPr>
          <a:xfrm>
            <a:off x="2493790" y="1722438"/>
            <a:ext cx="3890962" cy="3889375"/>
            <a:chOff x="2662238" y="1722438"/>
            <a:chExt cx="3890962" cy="3889375"/>
          </a:xfrm>
        </p:grpSpPr>
        <p:sp>
          <p:nvSpPr>
            <p:cNvPr id="50" name="Freeform 5"/>
            <p:cNvSpPr>
              <a:spLocks/>
            </p:cNvSpPr>
            <p:nvPr/>
          </p:nvSpPr>
          <p:spPr bwMode="auto">
            <a:xfrm>
              <a:off x="4630738" y="1722438"/>
              <a:ext cx="1336675" cy="1890713"/>
            </a:xfrm>
            <a:custGeom>
              <a:avLst/>
              <a:gdLst>
                <a:gd name="T0" fmla="*/ 0 w 539"/>
                <a:gd name="T1" fmla="*/ 762 h 762"/>
                <a:gd name="T2" fmla="*/ 0 w 539"/>
                <a:gd name="T3" fmla="*/ 0 h 762"/>
                <a:gd name="T4" fmla="*/ 8 w 539"/>
                <a:gd name="T5" fmla="*/ 0 h 762"/>
                <a:gd name="T6" fmla="*/ 8 w 539"/>
                <a:gd name="T7" fmla="*/ 0 h 762"/>
                <a:gd name="T8" fmla="*/ 533 w 539"/>
                <a:gd name="T9" fmla="*/ 218 h 762"/>
                <a:gd name="T10" fmla="*/ 533 w 539"/>
                <a:gd name="T11" fmla="*/ 218 h 762"/>
                <a:gd name="T12" fmla="*/ 539 w 539"/>
                <a:gd name="T13" fmla="*/ 223 h 762"/>
                <a:gd name="T14" fmla="*/ 0 w 539"/>
                <a:gd name="T15" fmla="*/ 762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762">
                  <a:moveTo>
                    <a:pt x="0" y="762"/>
                  </a:moveTo>
                  <a:cubicBezTo>
                    <a:pt x="0" y="0"/>
                    <a:pt x="0" y="0"/>
                    <a:pt x="0" y="0"/>
                  </a:cubicBezTo>
                  <a:cubicBezTo>
                    <a:pt x="8" y="0"/>
                    <a:pt x="8" y="0"/>
                    <a:pt x="8" y="0"/>
                  </a:cubicBezTo>
                  <a:cubicBezTo>
                    <a:pt x="8" y="0"/>
                    <a:pt x="8" y="0"/>
                    <a:pt x="8" y="0"/>
                  </a:cubicBezTo>
                  <a:cubicBezTo>
                    <a:pt x="8" y="274"/>
                    <a:pt x="339" y="412"/>
                    <a:pt x="533" y="218"/>
                  </a:cubicBezTo>
                  <a:cubicBezTo>
                    <a:pt x="533" y="218"/>
                    <a:pt x="533" y="218"/>
                    <a:pt x="533" y="218"/>
                  </a:cubicBezTo>
                  <a:cubicBezTo>
                    <a:pt x="539" y="223"/>
                    <a:pt x="539" y="223"/>
                    <a:pt x="539" y="223"/>
                  </a:cubicBezTo>
                  <a:lnTo>
                    <a:pt x="0" y="762"/>
                  </a:lnTo>
                  <a:close/>
                </a:path>
              </a:pathLst>
            </a:custGeom>
            <a:solidFill>
              <a:srgbClr val="22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
            <p:cNvSpPr>
              <a:spLocks/>
            </p:cNvSpPr>
            <p:nvPr/>
          </p:nvSpPr>
          <p:spPr bwMode="auto">
            <a:xfrm>
              <a:off x="3248025" y="1722438"/>
              <a:ext cx="1336675" cy="1890713"/>
            </a:xfrm>
            <a:custGeom>
              <a:avLst/>
              <a:gdLst>
                <a:gd name="T0" fmla="*/ 539 w 539"/>
                <a:gd name="T1" fmla="*/ 762 h 762"/>
                <a:gd name="T2" fmla="*/ 0 w 539"/>
                <a:gd name="T3" fmla="*/ 223 h 762"/>
                <a:gd name="T4" fmla="*/ 6 w 539"/>
                <a:gd name="T5" fmla="*/ 218 h 762"/>
                <a:gd name="T6" fmla="*/ 6 w 539"/>
                <a:gd name="T7" fmla="*/ 218 h 762"/>
                <a:gd name="T8" fmla="*/ 531 w 539"/>
                <a:gd name="T9" fmla="*/ 0 h 762"/>
                <a:gd name="T10" fmla="*/ 531 w 539"/>
                <a:gd name="T11" fmla="*/ 0 h 762"/>
                <a:gd name="T12" fmla="*/ 539 w 539"/>
                <a:gd name="T13" fmla="*/ 0 h 762"/>
                <a:gd name="T14" fmla="*/ 539 w 539"/>
                <a:gd name="T15" fmla="*/ 762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762">
                  <a:moveTo>
                    <a:pt x="539" y="762"/>
                  </a:moveTo>
                  <a:cubicBezTo>
                    <a:pt x="0" y="223"/>
                    <a:pt x="0" y="223"/>
                    <a:pt x="0" y="223"/>
                  </a:cubicBezTo>
                  <a:cubicBezTo>
                    <a:pt x="6" y="218"/>
                    <a:pt x="6" y="218"/>
                    <a:pt x="6" y="218"/>
                  </a:cubicBezTo>
                  <a:cubicBezTo>
                    <a:pt x="6" y="218"/>
                    <a:pt x="6" y="218"/>
                    <a:pt x="6" y="218"/>
                  </a:cubicBezTo>
                  <a:cubicBezTo>
                    <a:pt x="200" y="412"/>
                    <a:pt x="531" y="274"/>
                    <a:pt x="531" y="0"/>
                  </a:cubicBezTo>
                  <a:cubicBezTo>
                    <a:pt x="531" y="0"/>
                    <a:pt x="531" y="0"/>
                    <a:pt x="531" y="0"/>
                  </a:cubicBezTo>
                  <a:cubicBezTo>
                    <a:pt x="539" y="0"/>
                    <a:pt x="539" y="0"/>
                    <a:pt x="539" y="0"/>
                  </a:cubicBezTo>
                  <a:lnTo>
                    <a:pt x="539" y="762"/>
                  </a:lnTo>
                  <a:close/>
                </a:path>
              </a:pathLst>
            </a:custGeom>
            <a:solidFill>
              <a:srgbClr val="62C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p:cNvSpPr>
              <a:spLocks/>
            </p:cNvSpPr>
            <p:nvPr/>
          </p:nvSpPr>
          <p:spPr bwMode="auto">
            <a:xfrm>
              <a:off x="2662238" y="2308226"/>
              <a:ext cx="1890712" cy="1336675"/>
            </a:xfrm>
            <a:custGeom>
              <a:avLst/>
              <a:gdLst>
                <a:gd name="T0" fmla="*/ 762 w 762"/>
                <a:gd name="T1" fmla="*/ 539 h 539"/>
                <a:gd name="T2" fmla="*/ 0 w 762"/>
                <a:gd name="T3" fmla="*/ 539 h 539"/>
                <a:gd name="T4" fmla="*/ 0 w 762"/>
                <a:gd name="T5" fmla="*/ 531 h 539"/>
                <a:gd name="T6" fmla="*/ 0 w 762"/>
                <a:gd name="T7" fmla="*/ 531 h 539"/>
                <a:gd name="T8" fmla="*/ 218 w 762"/>
                <a:gd name="T9" fmla="*/ 6 h 539"/>
                <a:gd name="T10" fmla="*/ 218 w 762"/>
                <a:gd name="T11" fmla="*/ 6 h 539"/>
                <a:gd name="T12" fmla="*/ 223 w 762"/>
                <a:gd name="T13" fmla="*/ 0 h 539"/>
                <a:gd name="T14" fmla="*/ 762 w 762"/>
                <a:gd name="T15" fmla="*/ 539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539">
                  <a:moveTo>
                    <a:pt x="762" y="539"/>
                  </a:moveTo>
                  <a:cubicBezTo>
                    <a:pt x="0" y="539"/>
                    <a:pt x="0" y="539"/>
                    <a:pt x="0" y="539"/>
                  </a:cubicBezTo>
                  <a:cubicBezTo>
                    <a:pt x="0" y="531"/>
                    <a:pt x="0" y="531"/>
                    <a:pt x="0" y="531"/>
                  </a:cubicBezTo>
                  <a:cubicBezTo>
                    <a:pt x="0" y="531"/>
                    <a:pt x="0" y="531"/>
                    <a:pt x="0" y="531"/>
                  </a:cubicBezTo>
                  <a:cubicBezTo>
                    <a:pt x="274" y="531"/>
                    <a:pt x="412" y="200"/>
                    <a:pt x="218" y="6"/>
                  </a:cubicBezTo>
                  <a:cubicBezTo>
                    <a:pt x="218" y="6"/>
                    <a:pt x="218" y="6"/>
                    <a:pt x="218" y="6"/>
                  </a:cubicBezTo>
                  <a:cubicBezTo>
                    <a:pt x="223" y="0"/>
                    <a:pt x="223" y="0"/>
                    <a:pt x="223" y="0"/>
                  </a:cubicBezTo>
                  <a:lnTo>
                    <a:pt x="762" y="539"/>
                  </a:lnTo>
                  <a:close/>
                </a:path>
              </a:pathLst>
            </a:custGeom>
            <a:solidFill>
              <a:srgbClr val="9FA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4"/>
            <p:cNvSpPr>
              <a:spLocks/>
            </p:cNvSpPr>
            <p:nvPr/>
          </p:nvSpPr>
          <p:spPr bwMode="auto">
            <a:xfrm>
              <a:off x="2662238" y="3689351"/>
              <a:ext cx="1890712" cy="1338263"/>
            </a:xfrm>
            <a:custGeom>
              <a:avLst/>
              <a:gdLst>
                <a:gd name="T0" fmla="*/ 223 w 762"/>
                <a:gd name="T1" fmla="*/ 539 h 539"/>
                <a:gd name="T2" fmla="*/ 218 w 762"/>
                <a:gd name="T3" fmla="*/ 533 h 539"/>
                <a:gd name="T4" fmla="*/ 218 w 762"/>
                <a:gd name="T5" fmla="*/ 533 h 539"/>
                <a:gd name="T6" fmla="*/ 0 w 762"/>
                <a:gd name="T7" fmla="*/ 8 h 539"/>
                <a:gd name="T8" fmla="*/ 0 w 762"/>
                <a:gd name="T9" fmla="*/ 8 h 539"/>
                <a:gd name="T10" fmla="*/ 0 w 762"/>
                <a:gd name="T11" fmla="*/ 0 h 539"/>
                <a:gd name="T12" fmla="*/ 762 w 762"/>
                <a:gd name="T13" fmla="*/ 0 h 539"/>
                <a:gd name="T14" fmla="*/ 223 w 762"/>
                <a:gd name="T15" fmla="*/ 539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539">
                  <a:moveTo>
                    <a:pt x="223" y="539"/>
                  </a:moveTo>
                  <a:cubicBezTo>
                    <a:pt x="218" y="533"/>
                    <a:pt x="218" y="533"/>
                    <a:pt x="218" y="533"/>
                  </a:cubicBezTo>
                  <a:cubicBezTo>
                    <a:pt x="218" y="533"/>
                    <a:pt x="218" y="533"/>
                    <a:pt x="218" y="533"/>
                  </a:cubicBezTo>
                  <a:cubicBezTo>
                    <a:pt x="412" y="339"/>
                    <a:pt x="274" y="8"/>
                    <a:pt x="0" y="8"/>
                  </a:cubicBezTo>
                  <a:cubicBezTo>
                    <a:pt x="0" y="8"/>
                    <a:pt x="0" y="8"/>
                    <a:pt x="0" y="8"/>
                  </a:cubicBezTo>
                  <a:cubicBezTo>
                    <a:pt x="0" y="0"/>
                    <a:pt x="0" y="0"/>
                    <a:pt x="0" y="0"/>
                  </a:cubicBezTo>
                  <a:cubicBezTo>
                    <a:pt x="762" y="0"/>
                    <a:pt x="762" y="0"/>
                    <a:pt x="762" y="0"/>
                  </a:cubicBezTo>
                  <a:lnTo>
                    <a:pt x="223" y="539"/>
                  </a:lnTo>
                  <a:close/>
                </a:path>
              </a:pathLst>
            </a:custGeom>
            <a:solidFill>
              <a:srgbClr val="656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p:cNvSpPr>
              <a:spLocks/>
            </p:cNvSpPr>
            <p:nvPr/>
          </p:nvSpPr>
          <p:spPr bwMode="auto">
            <a:xfrm>
              <a:off x="3248025" y="3722688"/>
              <a:ext cx="1336675" cy="1889125"/>
            </a:xfrm>
            <a:custGeom>
              <a:avLst/>
              <a:gdLst>
                <a:gd name="T0" fmla="*/ 539 w 539"/>
                <a:gd name="T1" fmla="*/ 762 h 762"/>
                <a:gd name="T2" fmla="*/ 531 w 539"/>
                <a:gd name="T3" fmla="*/ 762 h 762"/>
                <a:gd name="T4" fmla="*/ 531 w 539"/>
                <a:gd name="T5" fmla="*/ 762 h 762"/>
                <a:gd name="T6" fmla="*/ 6 w 539"/>
                <a:gd name="T7" fmla="*/ 544 h 762"/>
                <a:gd name="T8" fmla="*/ 6 w 539"/>
                <a:gd name="T9" fmla="*/ 544 h 762"/>
                <a:gd name="T10" fmla="*/ 0 w 539"/>
                <a:gd name="T11" fmla="*/ 539 h 762"/>
                <a:gd name="T12" fmla="*/ 539 w 539"/>
                <a:gd name="T13" fmla="*/ 0 h 762"/>
                <a:gd name="T14" fmla="*/ 539 w 539"/>
                <a:gd name="T15" fmla="*/ 762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762">
                  <a:moveTo>
                    <a:pt x="539" y="762"/>
                  </a:moveTo>
                  <a:cubicBezTo>
                    <a:pt x="531" y="762"/>
                    <a:pt x="531" y="762"/>
                    <a:pt x="531" y="762"/>
                  </a:cubicBezTo>
                  <a:cubicBezTo>
                    <a:pt x="531" y="762"/>
                    <a:pt x="531" y="762"/>
                    <a:pt x="531" y="762"/>
                  </a:cubicBezTo>
                  <a:cubicBezTo>
                    <a:pt x="531" y="488"/>
                    <a:pt x="200" y="350"/>
                    <a:pt x="6" y="544"/>
                  </a:cubicBezTo>
                  <a:cubicBezTo>
                    <a:pt x="6" y="544"/>
                    <a:pt x="6" y="544"/>
                    <a:pt x="6" y="544"/>
                  </a:cubicBezTo>
                  <a:cubicBezTo>
                    <a:pt x="0" y="539"/>
                    <a:pt x="0" y="539"/>
                    <a:pt x="0" y="539"/>
                  </a:cubicBezTo>
                  <a:cubicBezTo>
                    <a:pt x="539" y="0"/>
                    <a:pt x="539" y="0"/>
                    <a:pt x="539" y="0"/>
                  </a:cubicBezTo>
                  <a:lnTo>
                    <a:pt x="539" y="762"/>
                  </a:lnTo>
                  <a:close/>
                </a:path>
              </a:pathLst>
            </a:custGeom>
            <a:solidFill>
              <a:srgbClr val="174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p:cNvSpPr>
              <a:spLocks/>
            </p:cNvSpPr>
            <p:nvPr/>
          </p:nvSpPr>
          <p:spPr bwMode="auto">
            <a:xfrm>
              <a:off x="4630738" y="3722688"/>
              <a:ext cx="1336675" cy="1889125"/>
            </a:xfrm>
            <a:custGeom>
              <a:avLst/>
              <a:gdLst>
                <a:gd name="T0" fmla="*/ 8 w 539"/>
                <a:gd name="T1" fmla="*/ 762 h 762"/>
                <a:gd name="T2" fmla="*/ 0 w 539"/>
                <a:gd name="T3" fmla="*/ 762 h 762"/>
                <a:gd name="T4" fmla="*/ 0 w 539"/>
                <a:gd name="T5" fmla="*/ 0 h 762"/>
                <a:gd name="T6" fmla="*/ 539 w 539"/>
                <a:gd name="T7" fmla="*/ 539 h 762"/>
                <a:gd name="T8" fmla="*/ 533 w 539"/>
                <a:gd name="T9" fmla="*/ 544 h 762"/>
                <a:gd name="T10" fmla="*/ 533 w 539"/>
                <a:gd name="T11" fmla="*/ 544 h 762"/>
                <a:gd name="T12" fmla="*/ 8 w 539"/>
                <a:gd name="T13" fmla="*/ 762 h 762"/>
              </a:gdLst>
              <a:ahLst/>
              <a:cxnLst>
                <a:cxn ang="0">
                  <a:pos x="T0" y="T1"/>
                </a:cxn>
                <a:cxn ang="0">
                  <a:pos x="T2" y="T3"/>
                </a:cxn>
                <a:cxn ang="0">
                  <a:pos x="T4" y="T5"/>
                </a:cxn>
                <a:cxn ang="0">
                  <a:pos x="T6" y="T7"/>
                </a:cxn>
                <a:cxn ang="0">
                  <a:pos x="T8" y="T9"/>
                </a:cxn>
                <a:cxn ang="0">
                  <a:pos x="T10" y="T11"/>
                </a:cxn>
                <a:cxn ang="0">
                  <a:pos x="T12" y="T13"/>
                </a:cxn>
              </a:cxnLst>
              <a:rect l="0" t="0" r="r" b="b"/>
              <a:pathLst>
                <a:path w="539" h="762">
                  <a:moveTo>
                    <a:pt x="8" y="762"/>
                  </a:moveTo>
                  <a:cubicBezTo>
                    <a:pt x="0" y="762"/>
                    <a:pt x="0" y="762"/>
                    <a:pt x="0" y="762"/>
                  </a:cubicBezTo>
                  <a:cubicBezTo>
                    <a:pt x="0" y="0"/>
                    <a:pt x="0" y="0"/>
                    <a:pt x="0" y="0"/>
                  </a:cubicBezTo>
                  <a:cubicBezTo>
                    <a:pt x="539" y="539"/>
                    <a:pt x="539" y="539"/>
                    <a:pt x="539" y="539"/>
                  </a:cubicBezTo>
                  <a:cubicBezTo>
                    <a:pt x="533" y="544"/>
                    <a:pt x="533" y="544"/>
                    <a:pt x="533" y="544"/>
                  </a:cubicBezTo>
                  <a:cubicBezTo>
                    <a:pt x="533" y="544"/>
                    <a:pt x="533" y="544"/>
                    <a:pt x="533" y="544"/>
                  </a:cubicBezTo>
                  <a:cubicBezTo>
                    <a:pt x="339" y="350"/>
                    <a:pt x="8" y="488"/>
                    <a:pt x="8" y="762"/>
                  </a:cubicBezTo>
                  <a:close/>
                </a:path>
              </a:pathLst>
            </a:custGeom>
            <a:solidFill>
              <a:srgbClr val="5998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p:cNvSpPr>
            <p:nvPr/>
          </p:nvSpPr>
          <p:spPr bwMode="auto">
            <a:xfrm>
              <a:off x="4662488" y="3689351"/>
              <a:ext cx="1890712" cy="1338263"/>
            </a:xfrm>
            <a:custGeom>
              <a:avLst/>
              <a:gdLst>
                <a:gd name="T0" fmla="*/ 539 w 762"/>
                <a:gd name="T1" fmla="*/ 539 h 539"/>
                <a:gd name="T2" fmla="*/ 0 w 762"/>
                <a:gd name="T3" fmla="*/ 0 h 539"/>
                <a:gd name="T4" fmla="*/ 762 w 762"/>
                <a:gd name="T5" fmla="*/ 0 h 539"/>
                <a:gd name="T6" fmla="*/ 762 w 762"/>
                <a:gd name="T7" fmla="*/ 8 h 539"/>
                <a:gd name="T8" fmla="*/ 762 w 762"/>
                <a:gd name="T9" fmla="*/ 8 h 539"/>
                <a:gd name="T10" fmla="*/ 544 w 762"/>
                <a:gd name="T11" fmla="*/ 533 h 539"/>
                <a:gd name="T12" fmla="*/ 544 w 762"/>
                <a:gd name="T13" fmla="*/ 533 h 539"/>
                <a:gd name="T14" fmla="*/ 539 w 762"/>
                <a:gd name="T15" fmla="*/ 539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539">
                  <a:moveTo>
                    <a:pt x="539" y="539"/>
                  </a:moveTo>
                  <a:cubicBezTo>
                    <a:pt x="0" y="0"/>
                    <a:pt x="0" y="0"/>
                    <a:pt x="0" y="0"/>
                  </a:cubicBezTo>
                  <a:cubicBezTo>
                    <a:pt x="762" y="0"/>
                    <a:pt x="762" y="0"/>
                    <a:pt x="762" y="0"/>
                  </a:cubicBezTo>
                  <a:cubicBezTo>
                    <a:pt x="762" y="8"/>
                    <a:pt x="762" y="8"/>
                    <a:pt x="762" y="8"/>
                  </a:cubicBezTo>
                  <a:cubicBezTo>
                    <a:pt x="762" y="8"/>
                    <a:pt x="762" y="8"/>
                    <a:pt x="762" y="8"/>
                  </a:cubicBezTo>
                  <a:cubicBezTo>
                    <a:pt x="488" y="8"/>
                    <a:pt x="350" y="339"/>
                    <a:pt x="544" y="533"/>
                  </a:cubicBezTo>
                  <a:cubicBezTo>
                    <a:pt x="544" y="533"/>
                    <a:pt x="544" y="533"/>
                    <a:pt x="544" y="533"/>
                  </a:cubicBezTo>
                  <a:lnTo>
                    <a:pt x="539" y="539"/>
                  </a:lnTo>
                  <a:close/>
                </a:path>
              </a:pathLst>
            </a:custGeom>
            <a:solidFill>
              <a:srgbClr val="567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p:nvSpPr>
          <p:spPr bwMode="auto">
            <a:xfrm>
              <a:off x="4662488" y="2308226"/>
              <a:ext cx="1890712" cy="1336675"/>
            </a:xfrm>
            <a:custGeom>
              <a:avLst/>
              <a:gdLst>
                <a:gd name="T0" fmla="*/ 762 w 762"/>
                <a:gd name="T1" fmla="*/ 539 h 539"/>
                <a:gd name="T2" fmla="*/ 0 w 762"/>
                <a:gd name="T3" fmla="*/ 539 h 539"/>
                <a:gd name="T4" fmla="*/ 539 w 762"/>
                <a:gd name="T5" fmla="*/ 0 h 539"/>
                <a:gd name="T6" fmla="*/ 544 w 762"/>
                <a:gd name="T7" fmla="*/ 6 h 539"/>
                <a:gd name="T8" fmla="*/ 544 w 762"/>
                <a:gd name="T9" fmla="*/ 6 h 539"/>
                <a:gd name="T10" fmla="*/ 762 w 762"/>
                <a:gd name="T11" fmla="*/ 531 h 539"/>
                <a:gd name="T12" fmla="*/ 762 w 762"/>
                <a:gd name="T13" fmla="*/ 531 h 539"/>
                <a:gd name="T14" fmla="*/ 762 w 762"/>
                <a:gd name="T15" fmla="*/ 539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539">
                  <a:moveTo>
                    <a:pt x="762" y="539"/>
                  </a:moveTo>
                  <a:cubicBezTo>
                    <a:pt x="0" y="539"/>
                    <a:pt x="0" y="539"/>
                    <a:pt x="0" y="539"/>
                  </a:cubicBezTo>
                  <a:cubicBezTo>
                    <a:pt x="539" y="0"/>
                    <a:pt x="539" y="0"/>
                    <a:pt x="539" y="0"/>
                  </a:cubicBezTo>
                  <a:cubicBezTo>
                    <a:pt x="544" y="6"/>
                    <a:pt x="544" y="6"/>
                    <a:pt x="544" y="6"/>
                  </a:cubicBezTo>
                  <a:cubicBezTo>
                    <a:pt x="544" y="6"/>
                    <a:pt x="544" y="6"/>
                    <a:pt x="544" y="6"/>
                  </a:cubicBezTo>
                  <a:cubicBezTo>
                    <a:pt x="350" y="200"/>
                    <a:pt x="488" y="531"/>
                    <a:pt x="762" y="531"/>
                  </a:cubicBezTo>
                  <a:cubicBezTo>
                    <a:pt x="762" y="531"/>
                    <a:pt x="762" y="531"/>
                    <a:pt x="762" y="531"/>
                  </a:cubicBezTo>
                  <a:lnTo>
                    <a:pt x="762" y="539"/>
                  </a:lnTo>
                  <a:close/>
                </a:path>
              </a:pathLst>
            </a:custGeom>
            <a:solidFill>
              <a:srgbClr val="3986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 name="Elbow Connector 8"/>
          <p:cNvCxnSpPr/>
          <p:nvPr/>
        </p:nvCxnSpPr>
        <p:spPr>
          <a:xfrm rot="10800000" flipH="1" flipV="1">
            <a:off x="3521060" y="1913100"/>
            <a:ext cx="745261" cy="726008"/>
          </a:xfrm>
          <a:prstGeom prst="bentConnector3">
            <a:avLst/>
          </a:prstGeom>
          <a:ln>
            <a:solidFill>
              <a:srgbClr val="62C4D9"/>
            </a:solidFill>
            <a:head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81079" y="4188025"/>
            <a:ext cx="988828" cy="0"/>
          </a:xfrm>
          <a:prstGeom prst="straightConnector1">
            <a:avLst/>
          </a:prstGeom>
          <a:ln>
            <a:solidFill>
              <a:srgbClr val="656D7D"/>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2178" y="2927958"/>
            <a:ext cx="2472741" cy="523220"/>
          </a:xfrm>
          <a:prstGeom prst="rect">
            <a:avLst/>
          </a:prstGeom>
          <a:noFill/>
        </p:spPr>
        <p:txBody>
          <a:bodyPr wrap="square" rtlCol="0">
            <a:spAutoFit/>
          </a:bodyPr>
          <a:lstStyle/>
          <a:p>
            <a:pPr>
              <a:tabLst>
                <a:tab pos="233363" algn="l"/>
              </a:tabLst>
            </a:pPr>
            <a:r>
              <a:rPr lang="en-US" sz="1400" dirty="0" smtClean="0">
                <a:solidFill>
                  <a:schemeClr val="tx1">
                    <a:lumMod val="65000"/>
                    <a:lumOff val="35000"/>
                  </a:schemeClr>
                </a:solidFill>
              </a:rPr>
              <a:t>8.  Leadership and Systems</a:t>
            </a:r>
            <a:br>
              <a:rPr lang="en-US" sz="1400" dirty="0" smtClean="0">
                <a:solidFill>
                  <a:schemeClr val="tx1">
                    <a:lumMod val="65000"/>
                    <a:lumOff val="35000"/>
                  </a:schemeClr>
                </a:solidFill>
              </a:rPr>
            </a:br>
            <a:r>
              <a:rPr lang="en-US" sz="1400" dirty="0" smtClean="0">
                <a:solidFill>
                  <a:schemeClr val="tx1">
                    <a:lumMod val="65000"/>
                    <a:lumOff val="35000"/>
                  </a:schemeClr>
                </a:solidFill>
              </a:rPr>
              <a:t>	Thinking Skills</a:t>
            </a:r>
            <a:endParaRPr lang="en-US" sz="1400" dirty="0">
              <a:solidFill>
                <a:schemeClr val="tx1">
                  <a:lumMod val="65000"/>
                  <a:lumOff val="35000"/>
                </a:schemeClr>
              </a:solidFill>
            </a:endParaRPr>
          </a:p>
        </p:txBody>
      </p:sp>
      <p:cxnSp>
        <p:nvCxnSpPr>
          <p:cNvPr id="12" name="Straight Arrow Connector 11"/>
          <p:cNvCxnSpPr/>
          <p:nvPr/>
        </p:nvCxnSpPr>
        <p:spPr>
          <a:xfrm flipH="1">
            <a:off x="5093106" y="3092872"/>
            <a:ext cx="988828" cy="0"/>
          </a:xfrm>
          <a:prstGeom prst="straightConnector1">
            <a:avLst/>
          </a:prstGeom>
          <a:ln>
            <a:solidFill>
              <a:srgbClr val="3986AB"/>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87414" y="3092872"/>
            <a:ext cx="988828" cy="0"/>
          </a:xfrm>
          <a:prstGeom prst="straightConnector1">
            <a:avLst/>
          </a:prstGeom>
          <a:ln>
            <a:solidFill>
              <a:srgbClr val="9FABB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H="1">
            <a:off x="3521060" y="4709459"/>
            <a:ext cx="745261" cy="726008"/>
          </a:xfrm>
          <a:prstGeom prst="bentConnector3">
            <a:avLst/>
          </a:prstGeom>
          <a:ln>
            <a:solidFill>
              <a:srgbClr val="174C62"/>
            </a:solidFill>
            <a:headEnd type="ova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V="1">
            <a:off x="4573675" y="1913100"/>
            <a:ext cx="745261" cy="726008"/>
          </a:xfrm>
          <a:prstGeom prst="bentConnector3">
            <a:avLst/>
          </a:prstGeom>
          <a:ln>
            <a:solidFill>
              <a:srgbClr val="222B62"/>
            </a:solidFill>
            <a:head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03200" y="2927958"/>
            <a:ext cx="2588920" cy="307777"/>
          </a:xfrm>
          <a:prstGeom prst="rect">
            <a:avLst/>
          </a:prstGeom>
          <a:noFill/>
        </p:spPr>
        <p:txBody>
          <a:bodyPr wrap="square" rtlCol="0">
            <a:spAutoFit/>
          </a:bodyPr>
          <a:lstStyle/>
          <a:p>
            <a:pPr>
              <a:tabLst>
                <a:tab pos="233363" algn="l"/>
              </a:tabLst>
            </a:pPr>
            <a:r>
              <a:rPr lang="en-US" sz="1400" dirty="0" smtClean="0">
                <a:solidFill>
                  <a:schemeClr val="tx1">
                    <a:lumMod val="65000"/>
                    <a:lumOff val="35000"/>
                  </a:schemeClr>
                </a:solidFill>
              </a:rPr>
              <a:t>3.  Communication Skills</a:t>
            </a:r>
            <a:endParaRPr lang="en-US" sz="1400" dirty="0">
              <a:solidFill>
                <a:schemeClr val="tx1">
                  <a:lumMod val="65000"/>
                  <a:lumOff val="35000"/>
                </a:schemeClr>
              </a:solidFill>
            </a:endParaRPr>
          </a:p>
        </p:txBody>
      </p:sp>
      <p:sp>
        <p:nvSpPr>
          <p:cNvPr id="17" name="TextBox 16"/>
          <p:cNvSpPr txBox="1"/>
          <p:nvPr/>
        </p:nvSpPr>
        <p:spPr>
          <a:xfrm>
            <a:off x="6115232" y="4042130"/>
            <a:ext cx="2576888" cy="307777"/>
          </a:xfrm>
          <a:prstGeom prst="rect">
            <a:avLst/>
          </a:prstGeom>
          <a:noFill/>
        </p:spPr>
        <p:txBody>
          <a:bodyPr wrap="square" rtlCol="0">
            <a:spAutoFit/>
          </a:bodyPr>
          <a:lstStyle/>
          <a:p>
            <a:r>
              <a:rPr lang="en-US" sz="1400" dirty="0" smtClean="0">
                <a:solidFill>
                  <a:schemeClr val="tx1">
                    <a:lumMod val="65000"/>
                    <a:lumOff val="35000"/>
                  </a:schemeClr>
                </a:solidFill>
              </a:rPr>
              <a:t>4.  Cultural Competency Skills</a:t>
            </a:r>
            <a:endParaRPr lang="en-US" sz="1400" dirty="0">
              <a:solidFill>
                <a:schemeClr val="tx1">
                  <a:lumMod val="65000"/>
                  <a:lumOff val="35000"/>
                </a:schemeClr>
              </a:solidFill>
            </a:endParaRPr>
          </a:p>
        </p:txBody>
      </p:sp>
      <p:sp>
        <p:nvSpPr>
          <p:cNvPr id="18" name="TextBox 17"/>
          <p:cNvSpPr txBox="1"/>
          <p:nvPr/>
        </p:nvSpPr>
        <p:spPr>
          <a:xfrm>
            <a:off x="469413" y="4031497"/>
            <a:ext cx="2307369" cy="523220"/>
          </a:xfrm>
          <a:prstGeom prst="rect">
            <a:avLst/>
          </a:prstGeom>
          <a:noFill/>
        </p:spPr>
        <p:txBody>
          <a:bodyPr wrap="square" rtlCol="0">
            <a:spAutoFit/>
          </a:bodyPr>
          <a:lstStyle/>
          <a:p>
            <a:pPr>
              <a:tabLst>
                <a:tab pos="233363" algn="l"/>
              </a:tabLst>
            </a:pPr>
            <a:r>
              <a:rPr lang="en-US" sz="1400" dirty="0" smtClean="0">
                <a:solidFill>
                  <a:schemeClr val="tx1">
                    <a:lumMod val="65000"/>
                    <a:lumOff val="35000"/>
                  </a:schemeClr>
                </a:solidFill>
              </a:rPr>
              <a:t>7.  Financial Management</a:t>
            </a:r>
            <a:br>
              <a:rPr lang="en-US" sz="1400" dirty="0" smtClean="0">
                <a:solidFill>
                  <a:schemeClr val="tx1">
                    <a:lumMod val="65000"/>
                    <a:lumOff val="35000"/>
                  </a:schemeClr>
                </a:solidFill>
              </a:rPr>
            </a:br>
            <a:r>
              <a:rPr lang="en-US" sz="1400" dirty="0" smtClean="0">
                <a:solidFill>
                  <a:schemeClr val="tx1">
                    <a:lumMod val="65000"/>
                    <a:lumOff val="35000"/>
                  </a:schemeClr>
                </a:solidFill>
              </a:rPr>
              <a:t>	and Planning Skills</a:t>
            </a:r>
          </a:p>
        </p:txBody>
      </p:sp>
      <p:sp>
        <p:nvSpPr>
          <p:cNvPr id="19" name="TextBox 18"/>
          <p:cNvSpPr txBox="1"/>
          <p:nvPr/>
        </p:nvSpPr>
        <p:spPr>
          <a:xfrm>
            <a:off x="5393366" y="1759211"/>
            <a:ext cx="2752846" cy="523220"/>
          </a:xfrm>
          <a:prstGeom prst="rect">
            <a:avLst/>
          </a:prstGeom>
          <a:noFill/>
        </p:spPr>
        <p:txBody>
          <a:bodyPr wrap="square" rtlCol="0">
            <a:spAutoFit/>
          </a:bodyPr>
          <a:lstStyle/>
          <a:p>
            <a:pPr>
              <a:tabLst>
                <a:tab pos="233363" algn="l"/>
              </a:tabLst>
            </a:pPr>
            <a:r>
              <a:rPr lang="en-US" sz="1400" dirty="0" smtClean="0">
                <a:solidFill>
                  <a:schemeClr val="tx1">
                    <a:lumMod val="65000"/>
                    <a:lumOff val="35000"/>
                  </a:schemeClr>
                </a:solidFill>
              </a:rPr>
              <a:t>2.  Policy Development/Program 	Planning </a:t>
            </a:r>
            <a:r>
              <a:rPr lang="en-US" sz="1400" dirty="0">
                <a:solidFill>
                  <a:schemeClr val="tx1">
                    <a:lumMod val="65000"/>
                    <a:lumOff val="35000"/>
                  </a:schemeClr>
                </a:solidFill>
              </a:rPr>
              <a:t>Skills</a:t>
            </a:r>
          </a:p>
        </p:txBody>
      </p:sp>
      <p:sp>
        <p:nvSpPr>
          <p:cNvPr id="20" name="TextBox 19"/>
          <p:cNvSpPr txBox="1"/>
          <p:nvPr/>
        </p:nvSpPr>
        <p:spPr>
          <a:xfrm>
            <a:off x="1241696" y="1759211"/>
            <a:ext cx="2644009" cy="523220"/>
          </a:xfrm>
          <a:prstGeom prst="rect">
            <a:avLst/>
          </a:prstGeom>
          <a:noFill/>
        </p:spPr>
        <p:txBody>
          <a:bodyPr wrap="square" rtlCol="0">
            <a:spAutoFit/>
          </a:bodyPr>
          <a:lstStyle/>
          <a:p>
            <a:pPr>
              <a:tabLst>
                <a:tab pos="233363" algn="l"/>
              </a:tabLst>
            </a:pPr>
            <a:r>
              <a:rPr lang="en-US" sz="1400" dirty="0">
                <a:solidFill>
                  <a:schemeClr val="tx1">
                    <a:lumMod val="65000"/>
                    <a:lumOff val="35000"/>
                  </a:schemeClr>
                </a:solidFill>
              </a:rPr>
              <a:t>1.  Analytical/Assessment </a:t>
            </a:r>
            <a:r>
              <a:rPr lang="en-US" sz="1400" dirty="0" smtClean="0">
                <a:solidFill>
                  <a:schemeClr val="tx1">
                    <a:lumMod val="65000"/>
                    <a:lumOff val="35000"/>
                  </a:schemeClr>
                </a:solidFill>
              </a:rPr>
              <a:t>	Skills</a:t>
            </a:r>
            <a:endParaRPr lang="en-US" sz="1400" dirty="0">
              <a:solidFill>
                <a:schemeClr val="tx1">
                  <a:lumMod val="65000"/>
                  <a:lumOff val="35000"/>
                </a:schemeClr>
              </a:solidFill>
            </a:endParaRPr>
          </a:p>
        </p:txBody>
      </p:sp>
      <p:sp>
        <p:nvSpPr>
          <p:cNvPr id="21" name="TextBox 20"/>
          <p:cNvSpPr txBox="1"/>
          <p:nvPr/>
        </p:nvSpPr>
        <p:spPr>
          <a:xfrm>
            <a:off x="5393366" y="5284460"/>
            <a:ext cx="2698121" cy="523220"/>
          </a:xfrm>
          <a:prstGeom prst="rect">
            <a:avLst/>
          </a:prstGeom>
          <a:noFill/>
        </p:spPr>
        <p:txBody>
          <a:bodyPr wrap="square" rtlCol="0">
            <a:spAutoFit/>
          </a:bodyPr>
          <a:lstStyle/>
          <a:p>
            <a:pPr>
              <a:tabLst>
                <a:tab pos="233363" algn="l"/>
              </a:tabLst>
            </a:pPr>
            <a:r>
              <a:rPr lang="en-US" sz="1400" dirty="0" smtClean="0">
                <a:solidFill>
                  <a:schemeClr val="tx1">
                    <a:lumMod val="65000"/>
                    <a:lumOff val="35000"/>
                  </a:schemeClr>
                </a:solidFill>
              </a:rPr>
              <a:t>5.  Community Dimensions of</a:t>
            </a:r>
            <a:br>
              <a:rPr lang="en-US" sz="1400" dirty="0" smtClean="0">
                <a:solidFill>
                  <a:schemeClr val="tx1">
                    <a:lumMod val="65000"/>
                    <a:lumOff val="35000"/>
                  </a:schemeClr>
                </a:solidFill>
              </a:rPr>
            </a:br>
            <a:r>
              <a:rPr lang="en-US" sz="1400" dirty="0" smtClean="0">
                <a:solidFill>
                  <a:schemeClr val="tx1">
                    <a:lumMod val="65000"/>
                    <a:lumOff val="35000"/>
                  </a:schemeClr>
                </a:solidFill>
              </a:rPr>
              <a:t>	Practice Skills</a:t>
            </a:r>
          </a:p>
        </p:txBody>
      </p:sp>
      <p:sp>
        <p:nvSpPr>
          <p:cNvPr id="22" name="TextBox 21"/>
          <p:cNvSpPr txBox="1"/>
          <p:nvPr/>
        </p:nvSpPr>
        <p:spPr>
          <a:xfrm>
            <a:off x="1321580" y="5284460"/>
            <a:ext cx="2564125" cy="523220"/>
          </a:xfrm>
          <a:prstGeom prst="rect">
            <a:avLst/>
          </a:prstGeom>
          <a:noFill/>
        </p:spPr>
        <p:txBody>
          <a:bodyPr wrap="square" rtlCol="0">
            <a:spAutoFit/>
          </a:bodyPr>
          <a:lstStyle/>
          <a:p>
            <a:pPr>
              <a:tabLst>
                <a:tab pos="233363" algn="l"/>
              </a:tabLst>
            </a:pPr>
            <a:r>
              <a:rPr lang="en-US" sz="1400" dirty="0" smtClean="0">
                <a:solidFill>
                  <a:schemeClr val="tx1">
                    <a:lumMod val="65000"/>
                    <a:lumOff val="35000"/>
                  </a:schemeClr>
                </a:solidFill>
              </a:rPr>
              <a:t>6.  Public Health Science 	Skills</a:t>
            </a:r>
            <a:endParaRPr lang="en-US" sz="1400" dirty="0">
              <a:solidFill>
                <a:schemeClr val="tx1">
                  <a:lumMod val="65000"/>
                  <a:lumOff val="35000"/>
                </a:schemeClr>
              </a:solidFill>
            </a:endParaRPr>
          </a:p>
        </p:txBody>
      </p:sp>
      <p:grpSp>
        <p:nvGrpSpPr>
          <p:cNvPr id="23" name="Group 22"/>
          <p:cNvGrpSpPr/>
          <p:nvPr/>
        </p:nvGrpSpPr>
        <p:grpSpPr>
          <a:xfrm>
            <a:off x="4642152" y="2571446"/>
            <a:ext cx="353371" cy="365760"/>
            <a:chOff x="-17463" y="1417638"/>
            <a:chExt cx="1565275" cy="2070100"/>
          </a:xfrm>
        </p:grpSpPr>
        <p:sp>
          <p:nvSpPr>
            <p:cNvPr id="41" name="Freeform 39"/>
            <p:cNvSpPr>
              <a:spLocks noEditPoints="1"/>
            </p:cNvSpPr>
            <p:nvPr/>
          </p:nvSpPr>
          <p:spPr bwMode="auto">
            <a:xfrm>
              <a:off x="269875" y="1417638"/>
              <a:ext cx="785813" cy="325438"/>
            </a:xfrm>
            <a:custGeom>
              <a:avLst/>
              <a:gdLst>
                <a:gd name="T0" fmla="*/ 8 w 208"/>
                <a:gd name="T1" fmla="*/ 86 h 86"/>
                <a:gd name="T2" fmla="*/ 104 w 208"/>
                <a:gd name="T3" fmla="*/ 86 h 86"/>
                <a:gd name="T4" fmla="*/ 200 w 208"/>
                <a:gd name="T5" fmla="*/ 86 h 86"/>
                <a:gd name="T6" fmla="*/ 208 w 208"/>
                <a:gd name="T7" fmla="*/ 77 h 86"/>
                <a:gd name="T8" fmla="*/ 208 w 208"/>
                <a:gd name="T9" fmla="*/ 53 h 86"/>
                <a:gd name="T10" fmla="*/ 206 w 208"/>
                <a:gd name="T11" fmla="*/ 47 h 86"/>
                <a:gd name="T12" fmla="*/ 104 w 208"/>
                <a:gd name="T13" fmla="*/ 0 h 86"/>
                <a:gd name="T14" fmla="*/ 2 w 208"/>
                <a:gd name="T15" fmla="*/ 47 h 86"/>
                <a:gd name="T16" fmla="*/ 0 w 208"/>
                <a:gd name="T17" fmla="*/ 53 h 86"/>
                <a:gd name="T18" fmla="*/ 0 w 208"/>
                <a:gd name="T19" fmla="*/ 77 h 86"/>
                <a:gd name="T20" fmla="*/ 8 w 208"/>
                <a:gd name="T21" fmla="*/ 86 h 86"/>
                <a:gd name="T22" fmla="*/ 104 w 208"/>
                <a:gd name="T23" fmla="*/ 17 h 86"/>
                <a:gd name="T24" fmla="*/ 124 w 208"/>
                <a:gd name="T25" fmla="*/ 38 h 86"/>
                <a:gd name="T26" fmla="*/ 104 w 208"/>
                <a:gd name="T27" fmla="*/ 58 h 86"/>
                <a:gd name="T28" fmla="*/ 83 w 208"/>
                <a:gd name="T29" fmla="*/ 38 h 86"/>
                <a:gd name="T30" fmla="*/ 104 w 208"/>
                <a:gd name="T3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86">
                  <a:moveTo>
                    <a:pt x="8" y="86"/>
                  </a:moveTo>
                  <a:cubicBezTo>
                    <a:pt x="104" y="86"/>
                    <a:pt x="104" y="86"/>
                    <a:pt x="104" y="86"/>
                  </a:cubicBezTo>
                  <a:cubicBezTo>
                    <a:pt x="104" y="86"/>
                    <a:pt x="175" y="86"/>
                    <a:pt x="200" y="86"/>
                  </a:cubicBezTo>
                  <a:cubicBezTo>
                    <a:pt x="205" y="86"/>
                    <a:pt x="208" y="82"/>
                    <a:pt x="208" y="77"/>
                  </a:cubicBezTo>
                  <a:cubicBezTo>
                    <a:pt x="208" y="53"/>
                    <a:pt x="208" y="53"/>
                    <a:pt x="208" y="53"/>
                  </a:cubicBezTo>
                  <a:cubicBezTo>
                    <a:pt x="208" y="50"/>
                    <a:pt x="207" y="48"/>
                    <a:pt x="206" y="47"/>
                  </a:cubicBezTo>
                  <a:cubicBezTo>
                    <a:pt x="181" y="22"/>
                    <a:pt x="145" y="0"/>
                    <a:pt x="104" y="0"/>
                  </a:cubicBezTo>
                  <a:cubicBezTo>
                    <a:pt x="63" y="0"/>
                    <a:pt x="27" y="22"/>
                    <a:pt x="2" y="47"/>
                  </a:cubicBezTo>
                  <a:cubicBezTo>
                    <a:pt x="0" y="48"/>
                    <a:pt x="0" y="50"/>
                    <a:pt x="0" y="53"/>
                  </a:cubicBezTo>
                  <a:cubicBezTo>
                    <a:pt x="0" y="77"/>
                    <a:pt x="0" y="77"/>
                    <a:pt x="0" y="77"/>
                  </a:cubicBezTo>
                  <a:cubicBezTo>
                    <a:pt x="0" y="82"/>
                    <a:pt x="3" y="86"/>
                    <a:pt x="8" y="86"/>
                  </a:cubicBezTo>
                  <a:close/>
                  <a:moveTo>
                    <a:pt x="104" y="17"/>
                  </a:moveTo>
                  <a:cubicBezTo>
                    <a:pt x="115" y="17"/>
                    <a:pt x="124" y="26"/>
                    <a:pt x="124" y="38"/>
                  </a:cubicBezTo>
                  <a:cubicBezTo>
                    <a:pt x="124" y="49"/>
                    <a:pt x="115" y="58"/>
                    <a:pt x="104" y="58"/>
                  </a:cubicBezTo>
                  <a:cubicBezTo>
                    <a:pt x="93" y="58"/>
                    <a:pt x="83" y="49"/>
                    <a:pt x="83" y="38"/>
                  </a:cubicBezTo>
                  <a:cubicBezTo>
                    <a:pt x="83" y="26"/>
                    <a:pt x="93" y="17"/>
                    <a:pt x="104"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95262" y="2809876"/>
              <a:ext cx="279400" cy="225425"/>
            </a:xfrm>
            <a:custGeom>
              <a:avLst/>
              <a:gdLst>
                <a:gd name="T0" fmla="*/ 31 w 176"/>
                <a:gd name="T1" fmla="*/ 40 h 142"/>
                <a:gd name="T2" fmla="*/ 0 w 176"/>
                <a:gd name="T3" fmla="*/ 66 h 142"/>
                <a:gd name="T4" fmla="*/ 66 w 176"/>
                <a:gd name="T5" fmla="*/ 142 h 142"/>
                <a:gd name="T6" fmla="*/ 176 w 176"/>
                <a:gd name="T7" fmla="*/ 26 h 142"/>
                <a:gd name="T8" fmla="*/ 147 w 176"/>
                <a:gd name="T9" fmla="*/ 0 h 142"/>
                <a:gd name="T10" fmla="*/ 69 w 176"/>
                <a:gd name="T11" fmla="*/ 85 h 142"/>
                <a:gd name="T12" fmla="*/ 31 w 176"/>
                <a:gd name="T13" fmla="*/ 40 h 142"/>
              </a:gdLst>
              <a:ahLst/>
              <a:cxnLst>
                <a:cxn ang="0">
                  <a:pos x="T0" y="T1"/>
                </a:cxn>
                <a:cxn ang="0">
                  <a:pos x="T2" y="T3"/>
                </a:cxn>
                <a:cxn ang="0">
                  <a:pos x="T4" y="T5"/>
                </a:cxn>
                <a:cxn ang="0">
                  <a:pos x="T6" y="T7"/>
                </a:cxn>
                <a:cxn ang="0">
                  <a:pos x="T8" y="T9"/>
                </a:cxn>
                <a:cxn ang="0">
                  <a:pos x="T10" y="T11"/>
                </a:cxn>
                <a:cxn ang="0">
                  <a:pos x="T12" y="T13"/>
                </a:cxn>
              </a:cxnLst>
              <a:rect l="0" t="0" r="r" b="b"/>
              <a:pathLst>
                <a:path w="176" h="142">
                  <a:moveTo>
                    <a:pt x="31" y="40"/>
                  </a:moveTo>
                  <a:lnTo>
                    <a:pt x="0" y="66"/>
                  </a:lnTo>
                  <a:lnTo>
                    <a:pt x="66" y="142"/>
                  </a:lnTo>
                  <a:lnTo>
                    <a:pt x="176" y="26"/>
                  </a:lnTo>
                  <a:lnTo>
                    <a:pt x="147" y="0"/>
                  </a:lnTo>
                  <a:lnTo>
                    <a:pt x="69" y="85"/>
                  </a:lnTo>
                  <a:lnTo>
                    <a:pt x="31"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7463" y="1677988"/>
              <a:ext cx="1357313" cy="1809750"/>
            </a:xfrm>
            <a:custGeom>
              <a:avLst/>
              <a:gdLst>
                <a:gd name="T0" fmla="*/ 328 w 359"/>
                <a:gd name="T1" fmla="*/ 277 h 480"/>
                <a:gd name="T2" fmla="*/ 328 w 359"/>
                <a:gd name="T3" fmla="*/ 403 h 480"/>
                <a:gd name="T4" fmla="*/ 290 w 359"/>
                <a:gd name="T5" fmla="*/ 441 h 480"/>
                <a:gd name="T6" fmla="*/ 70 w 359"/>
                <a:gd name="T7" fmla="*/ 441 h 480"/>
                <a:gd name="T8" fmla="*/ 32 w 359"/>
                <a:gd name="T9" fmla="*/ 403 h 480"/>
                <a:gd name="T10" fmla="*/ 32 w 359"/>
                <a:gd name="T11" fmla="*/ 86 h 480"/>
                <a:gd name="T12" fmla="*/ 70 w 359"/>
                <a:gd name="T13" fmla="*/ 48 h 480"/>
                <a:gd name="T14" fmla="*/ 290 w 359"/>
                <a:gd name="T15" fmla="*/ 48 h 480"/>
                <a:gd name="T16" fmla="*/ 328 w 359"/>
                <a:gd name="T17" fmla="*/ 86 h 480"/>
                <a:gd name="T18" fmla="*/ 328 w 359"/>
                <a:gd name="T19" fmla="*/ 141 h 480"/>
                <a:gd name="T20" fmla="*/ 356 w 359"/>
                <a:gd name="T21" fmla="*/ 113 h 480"/>
                <a:gd name="T22" fmla="*/ 359 w 359"/>
                <a:gd name="T23" fmla="*/ 111 h 480"/>
                <a:gd name="T24" fmla="*/ 359 w 359"/>
                <a:gd name="T25" fmla="*/ 47 h 480"/>
                <a:gd name="T26" fmla="*/ 313 w 359"/>
                <a:gd name="T27" fmla="*/ 0 h 480"/>
                <a:gd name="T28" fmla="*/ 303 w 359"/>
                <a:gd name="T29" fmla="*/ 0 h 480"/>
                <a:gd name="T30" fmla="*/ 298 w 359"/>
                <a:gd name="T31" fmla="*/ 5 h 480"/>
                <a:gd name="T32" fmla="*/ 298 w 359"/>
                <a:gd name="T33" fmla="*/ 8 h 480"/>
                <a:gd name="T34" fmla="*/ 276 w 359"/>
                <a:gd name="T35" fmla="*/ 31 h 480"/>
                <a:gd name="T36" fmla="*/ 84 w 359"/>
                <a:gd name="T37" fmla="*/ 31 h 480"/>
                <a:gd name="T38" fmla="*/ 62 w 359"/>
                <a:gd name="T39" fmla="*/ 8 h 480"/>
                <a:gd name="T40" fmla="*/ 62 w 359"/>
                <a:gd name="T41" fmla="*/ 5 h 480"/>
                <a:gd name="T42" fmla="*/ 57 w 359"/>
                <a:gd name="T43" fmla="*/ 0 h 480"/>
                <a:gd name="T44" fmla="*/ 47 w 359"/>
                <a:gd name="T45" fmla="*/ 0 h 480"/>
                <a:gd name="T46" fmla="*/ 0 w 359"/>
                <a:gd name="T47" fmla="*/ 47 h 480"/>
                <a:gd name="T48" fmla="*/ 0 w 359"/>
                <a:gd name="T49" fmla="*/ 434 h 480"/>
                <a:gd name="T50" fmla="*/ 47 w 359"/>
                <a:gd name="T51" fmla="*/ 480 h 480"/>
                <a:gd name="T52" fmla="*/ 313 w 359"/>
                <a:gd name="T53" fmla="*/ 480 h 480"/>
                <a:gd name="T54" fmla="*/ 359 w 359"/>
                <a:gd name="T55" fmla="*/ 434 h 480"/>
                <a:gd name="T56" fmla="*/ 359 w 359"/>
                <a:gd name="T57" fmla="*/ 245 h 480"/>
                <a:gd name="T58" fmla="*/ 328 w 359"/>
                <a:gd name="T59" fmla="*/ 27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9" h="480">
                  <a:moveTo>
                    <a:pt x="328" y="277"/>
                  </a:moveTo>
                  <a:cubicBezTo>
                    <a:pt x="328" y="403"/>
                    <a:pt x="328" y="403"/>
                    <a:pt x="328" y="403"/>
                  </a:cubicBezTo>
                  <a:cubicBezTo>
                    <a:pt x="328" y="424"/>
                    <a:pt x="311" y="441"/>
                    <a:pt x="290" y="441"/>
                  </a:cubicBezTo>
                  <a:cubicBezTo>
                    <a:pt x="70" y="441"/>
                    <a:pt x="70" y="441"/>
                    <a:pt x="70" y="441"/>
                  </a:cubicBezTo>
                  <a:cubicBezTo>
                    <a:pt x="49" y="441"/>
                    <a:pt x="32" y="424"/>
                    <a:pt x="32" y="403"/>
                  </a:cubicBezTo>
                  <a:cubicBezTo>
                    <a:pt x="32" y="86"/>
                    <a:pt x="32" y="86"/>
                    <a:pt x="32" y="86"/>
                  </a:cubicBezTo>
                  <a:cubicBezTo>
                    <a:pt x="32" y="65"/>
                    <a:pt x="49" y="48"/>
                    <a:pt x="70" y="48"/>
                  </a:cubicBezTo>
                  <a:cubicBezTo>
                    <a:pt x="290" y="48"/>
                    <a:pt x="290" y="48"/>
                    <a:pt x="290" y="48"/>
                  </a:cubicBezTo>
                  <a:cubicBezTo>
                    <a:pt x="311" y="48"/>
                    <a:pt x="328" y="65"/>
                    <a:pt x="328" y="86"/>
                  </a:cubicBezTo>
                  <a:cubicBezTo>
                    <a:pt x="328" y="141"/>
                    <a:pt x="328" y="141"/>
                    <a:pt x="328" y="141"/>
                  </a:cubicBezTo>
                  <a:cubicBezTo>
                    <a:pt x="356" y="113"/>
                    <a:pt x="356" y="113"/>
                    <a:pt x="356" y="113"/>
                  </a:cubicBezTo>
                  <a:cubicBezTo>
                    <a:pt x="357" y="112"/>
                    <a:pt x="358" y="112"/>
                    <a:pt x="359" y="111"/>
                  </a:cubicBezTo>
                  <a:cubicBezTo>
                    <a:pt x="359" y="47"/>
                    <a:pt x="359" y="47"/>
                    <a:pt x="359" y="47"/>
                  </a:cubicBezTo>
                  <a:cubicBezTo>
                    <a:pt x="359" y="21"/>
                    <a:pt x="339" y="0"/>
                    <a:pt x="313" y="0"/>
                  </a:cubicBezTo>
                  <a:cubicBezTo>
                    <a:pt x="303" y="0"/>
                    <a:pt x="303" y="0"/>
                    <a:pt x="303" y="0"/>
                  </a:cubicBezTo>
                  <a:cubicBezTo>
                    <a:pt x="300" y="0"/>
                    <a:pt x="298" y="2"/>
                    <a:pt x="298" y="5"/>
                  </a:cubicBezTo>
                  <a:cubicBezTo>
                    <a:pt x="298" y="8"/>
                    <a:pt x="298" y="8"/>
                    <a:pt x="298" y="8"/>
                  </a:cubicBezTo>
                  <a:cubicBezTo>
                    <a:pt x="298" y="21"/>
                    <a:pt x="288" y="31"/>
                    <a:pt x="276" y="31"/>
                  </a:cubicBezTo>
                  <a:cubicBezTo>
                    <a:pt x="84" y="31"/>
                    <a:pt x="84" y="31"/>
                    <a:pt x="84" y="31"/>
                  </a:cubicBezTo>
                  <a:cubicBezTo>
                    <a:pt x="72" y="31"/>
                    <a:pt x="62" y="21"/>
                    <a:pt x="62" y="8"/>
                  </a:cubicBezTo>
                  <a:cubicBezTo>
                    <a:pt x="62" y="5"/>
                    <a:pt x="62" y="5"/>
                    <a:pt x="62" y="5"/>
                  </a:cubicBezTo>
                  <a:cubicBezTo>
                    <a:pt x="62" y="2"/>
                    <a:pt x="60" y="0"/>
                    <a:pt x="57" y="0"/>
                  </a:cubicBezTo>
                  <a:cubicBezTo>
                    <a:pt x="47" y="0"/>
                    <a:pt x="47" y="0"/>
                    <a:pt x="47" y="0"/>
                  </a:cubicBezTo>
                  <a:cubicBezTo>
                    <a:pt x="21" y="0"/>
                    <a:pt x="0" y="21"/>
                    <a:pt x="0" y="47"/>
                  </a:cubicBezTo>
                  <a:cubicBezTo>
                    <a:pt x="0" y="434"/>
                    <a:pt x="0" y="434"/>
                    <a:pt x="0" y="434"/>
                  </a:cubicBezTo>
                  <a:cubicBezTo>
                    <a:pt x="0" y="460"/>
                    <a:pt x="21" y="480"/>
                    <a:pt x="47" y="480"/>
                  </a:cubicBezTo>
                  <a:cubicBezTo>
                    <a:pt x="313" y="480"/>
                    <a:pt x="313" y="480"/>
                    <a:pt x="313" y="480"/>
                  </a:cubicBezTo>
                  <a:cubicBezTo>
                    <a:pt x="339" y="480"/>
                    <a:pt x="359" y="460"/>
                    <a:pt x="359" y="434"/>
                  </a:cubicBezTo>
                  <a:cubicBezTo>
                    <a:pt x="359" y="245"/>
                    <a:pt x="359" y="245"/>
                    <a:pt x="359" y="245"/>
                  </a:cubicBezTo>
                  <a:lnTo>
                    <a:pt x="328"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95262" y="2020888"/>
              <a:ext cx="279400" cy="223838"/>
            </a:xfrm>
            <a:custGeom>
              <a:avLst/>
              <a:gdLst>
                <a:gd name="T0" fmla="*/ 147 w 176"/>
                <a:gd name="T1" fmla="*/ 0 h 141"/>
                <a:gd name="T2" fmla="*/ 69 w 176"/>
                <a:gd name="T3" fmla="*/ 84 h 141"/>
                <a:gd name="T4" fmla="*/ 31 w 176"/>
                <a:gd name="T5" fmla="*/ 38 h 141"/>
                <a:gd name="T6" fmla="*/ 0 w 176"/>
                <a:gd name="T7" fmla="*/ 65 h 141"/>
                <a:gd name="T8" fmla="*/ 66 w 176"/>
                <a:gd name="T9" fmla="*/ 141 h 141"/>
                <a:gd name="T10" fmla="*/ 176 w 176"/>
                <a:gd name="T11" fmla="*/ 27 h 141"/>
                <a:gd name="T12" fmla="*/ 147 w 17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76" h="141">
                  <a:moveTo>
                    <a:pt x="147" y="0"/>
                  </a:moveTo>
                  <a:lnTo>
                    <a:pt x="69" y="84"/>
                  </a:lnTo>
                  <a:lnTo>
                    <a:pt x="31" y="38"/>
                  </a:lnTo>
                  <a:lnTo>
                    <a:pt x="0" y="65"/>
                  </a:lnTo>
                  <a:lnTo>
                    <a:pt x="66" y="141"/>
                  </a:lnTo>
                  <a:lnTo>
                    <a:pt x="176" y="27"/>
                  </a:lnTo>
                  <a:lnTo>
                    <a:pt x="14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3"/>
            <p:cNvSpPr>
              <a:spLocks noChangeArrowheads="1"/>
            </p:cNvSpPr>
            <p:nvPr/>
          </p:nvSpPr>
          <p:spPr bwMode="auto">
            <a:xfrm>
              <a:off x="515937" y="2960688"/>
              <a:ext cx="611188" cy="60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195262" y="2417763"/>
              <a:ext cx="279400" cy="225425"/>
            </a:xfrm>
            <a:custGeom>
              <a:avLst/>
              <a:gdLst>
                <a:gd name="T0" fmla="*/ 147 w 176"/>
                <a:gd name="T1" fmla="*/ 0 h 142"/>
                <a:gd name="T2" fmla="*/ 69 w 176"/>
                <a:gd name="T3" fmla="*/ 83 h 142"/>
                <a:gd name="T4" fmla="*/ 31 w 176"/>
                <a:gd name="T5" fmla="*/ 38 h 142"/>
                <a:gd name="T6" fmla="*/ 0 w 176"/>
                <a:gd name="T7" fmla="*/ 64 h 142"/>
                <a:gd name="T8" fmla="*/ 66 w 176"/>
                <a:gd name="T9" fmla="*/ 142 h 142"/>
                <a:gd name="T10" fmla="*/ 176 w 176"/>
                <a:gd name="T11" fmla="*/ 26 h 142"/>
                <a:gd name="T12" fmla="*/ 147 w 176"/>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176" h="142">
                  <a:moveTo>
                    <a:pt x="147" y="0"/>
                  </a:moveTo>
                  <a:lnTo>
                    <a:pt x="69" y="83"/>
                  </a:lnTo>
                  <a:lnTo>
                    <a:pt x="31" y="38"/>
                  </a:lnTo>
                  <a:lnTo>
                    <a:pt x="0" y="64"/>
                  </a:lnTo>
                  <a:lnTo>
                    <a:pt x="66" y="142"/>
                  </a:lnTo>
                  <a:lnTo>
                    <a:pt x="176" y="26"/>
                  </a:lnTo>
                  <a:lnTo>
                    <a:pt x="14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Rectangle 45"/>
            <p:cNvSpPr>
              <a:spLocks noChangeArrowheads="1"/>
            </p:cNvSpPr>
            <p:nvPr/>
          </p:nvSpPr>
          <p:spPr bwMode="auto">
            <a:xfrm>
              <a:off x="515937" y="2563813"/>
              <a:ext cx="320675" cy="650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Rectangle 46"/>
            <p:cNvSpPr>
              <a:spLocks noChangeArrowheads="1"/>
            </p:cNvSpPr>
            <p:nvPr/>
          </p:nvSpPr>
          <p:spPr bwMode="auto">
            <a:xfrm>
              <a:off x="515937" y="2168526"/>
              <a:ext cx="611188" cy="60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noEditPoints="1"/>
            </p:cNvSpPr>
            <p:nvPr/>
          </p:nvSpPr>
          <p:spPr bwMode="auto">
            <a:xfrm>
              <a:off x="798512" y="2141538"/>
              <a:ext cx="749300" cy="747713"/>
            </a:xfrm>
            <a:custGeom>
              <a:avLst/>
              <a:gdLst>
                <a:gd name="T0" fmla="*/ 26 w 198"/>
                <a:gd name="T1" fmla="*/ 124 h 198"/>
                <a:gd name="T2" fmla="*/ 1 w 198"/>
                <a:gd name="T3" fmla="*/ 197 h 198"/>
                <a:gd name="T4" fmla="*/ 1 w 198"/>
                <a:gd name="T5" fmla="*/ 198 h 198"/>
                <a:gd name="T6" fmla="*/ 1 w 198"/>
                <a:gd name="T7" fmla="*/ 198 h 198"/>
                <a:gd name="T8" fmla="*/ 74 w 198"/>
                <a:gd name="T9" fmla="*/ 172 h 198"/>
                <a:gd name="T10" fmla="*/ 74 w 198"/>
                <a:gd name="T11" fmla="*/ 172 h 198"/>
                <a:gd name="T12" fmla="*/ 198 w 198"/>
                <a:gd name="T13" fmla="*/ 48 h 198"/>
                <a:gd name="T14" fmla="*/ 198 w 198"/>
                <a:gd name="T15" fmla="*/ 47 h 198"/>
                <a:gd name="T16" fmla="*/ 198 w 198"/>
                <a:gd name="T17" fmla="*/ 46 h 198"/>
                <a:gd name="T18" fmla="*/ 152 w 198"/>
                <a:gd name="T19" fmla="*/ 0 h 198"/>
                <a:gd name="T20" fmla="*/ 150 w 198"/>
                <a:gd name="T21" fmla="*/ 0 h 198"/>
                <a:gd name="T22" fmla="*/ 26 w 198"/>
                <a:gd name="T23" fmla="*/ 124 h 198"/>
                <a:gd name="T24" fmla="*/ 49 w 198"/>
                <a:gd name="T25" fmla="*/ 172 h 198"/>
                <a:gd name="T26" fmla="*/ 14 w 198"/>
                <a:gd name="T27" fmla="*/ 184 h 198"/>
                <a:gd name="T28" fmla="*/ 26 w 198"/>
                <a:gd name="T29" fmla="*/ 150 h 198"/>
                <a:gd name="T30" fmla="*/ 49 w 198"/>
                <a:gd name="T31" fmla="*/ 172 h 198"/>
                <a:gd name="T32" fmla="*/ 171 w 198"/>
                <a:gd name="T33" fmla="*/ 52 h 198"/>
                <a:gd name="T34" fmla="*/ 67 w 198"/>
                <a:gd name="T35" fmla="*/ 156 h 198"/>
                <a:gd name="T36" fmla="*/ 60 w 198"/>
                <a:gd name="T37" fmla="*/ 157 h 198"/>
                <a:gd name="T38" fmla="*/ 61 w 198"/>
                <a:gd name="T39" fmla="*/ 150 h 198"/>
                <a:gd name="T40" fmla="*/ 164 w 198"/>
                <a:gd name="T41" fmla="*/ 46 h 198"/>
                <a:gd name="T42" fmla="*/ 171 w 198"/>
                <a:gd name="T43" fmla="*/ 45 h 198"/>
                <a:gd name="T44" fmla="*/ 171 w 198"/>
                <a:gd name="T45" fmla="*/ 52 h 198"/>
                <a:gd name="T46" fmla="*/ 152 w 198"/>
                <a:gd name="T47" fmla="*/ 34 h 198"/>
                <a:gd name="T48" fmla="*/ 49 w 198"/>
                <a:gd name="T49" fmla="*/ 138 h 198"/>
                <a:gd name="T50" fmla="*/ 42 w 198"/>
                <a:gd name="T51" fmla="*/ 138 h 198"/>
                <a:gd name="T52" fmla="*/ 42 w 198"/>
                <a:gd name="T53" fmla="*/ 131 h 198"/>
                <a:gd name="T54" fmla="*/ 146 w 198"/>
                <a:gd name="T55" fmla="*/ 27 h 198"/>
                <a:gd name="T56" fmla="*/ 153 w 198"/>
                <a:gd name="T57" fmla="*/ 27 h 198"/>
                <a:gd name="T58" fmla="*/ 152 w 198"/>
                <a:gd name="T59" fmla="*/ 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8" h="198">
                  <a:moveTo>
                    <a:pt x="26" y="124"/>
                  </a:moveTo>
                  <a:cubicBezTo>
                    <a:pt x="26" y="124"/>
                    <a:pt x="2" y="193"/>
                    <a:pt x="1" y="197"/>
                  </a:cubicBezTo>
                  <a:cubicBezTo>
                    <a:pt x="0" y="198"/>
                    <a:pt x="1" y="198"/>
                    <a:pt x="1" y="198"/>
                  </a:cubicBezTo>
                  <a:cubicBezTo>
                    <a:pt x="1" y="198"/>
                    <a:pt x="1" y="198"/>
                    <a:pt x="1" y="198"/>
                  </a:cubicBezTo>
                  <a:cubicBezTo>
                    <a:pt x="74" y="172"/>
                    <a:pt x="74" y="172"/>
                    <a:pt x="74" y="172"/>
                  </a:cubicBezTo>
                  <a:cubicBezTo>
                    <a:pt x="74" y="172"/>
                    <a:pt x="74" y="172"/>
                    <a:pt x="74" y="172"/>
                  </a:cubicBezTo>
                  <a:cubicBezTo>
                    <a:pt x="198" y="48"/>
                    <a:pt x="198" y="48"/>
                    <a:pt x="198" y="48"/>
                  </a:cubicBezTo>
                  <a:cubicBezTo>
                    <a:pt x="198" y="48"/>
                    <a:pt x="198" y="48"/>
                    <a:pt x="198" y="47"/>
                  </a:cubicBezTo>
                  <a:cubicBezTo>
                    <a:pt x="198" y="47"/>
                    <a:pt x="198" y="47"/>
                    <a:pt x="198" y="46"/>
                  </a:cubicBezTo>
                  <a:cubicBezTo>
                    <a:pt x="152" y="0"/>
                    <a:pt x="152" y="0"/>
                    <a:pt x="152" y="0"/>
                  </a:cubicBezTo>
                  <a:cubicBezTo>
                    <a:pt x="151" y="0"/>
                    <a:pt x="150" y="0"/>
                    <a:pt x="150" y="0"/>
                  </a:cubicBezTo>
                  <a:lnTo>
                    <a:pt x="26" y="124"/>
                  </a:lnTo>
                  <a:close/>
                  <a:moveTo>
                    <a:pt x="49" y="172"/>
                  </a:moveTo>
                  <a:cubicBezTo>
                    <a:pt x="14" y="184"/>
                    <a:pt x="14" y="184"/>
                    <a:pt x="14" y="184"/>
                  </a:cubicBezTo>
                  <a:cubicBezTo>
                    <a:pt x="26" y="150"/>
                    <a:pt x="26" y="150"/>
                    <a:pt x="26" y="150"/>
                  </a:cubicBezTo>
                  <a:lnTo>
                    <a:pt x="49" y="172"/>
                  </a:lnTo>
                  <a:close/>
                  <a:moveTo>
                    <a:pt x="171" y="52"/>
                  </a:moveTo>
                  <a:cubicBezTo>
                    <a:pt x="67" y="156"/>
                    <a:pt x="67" y="156"/>
                    <a:pt x="67" y="156"/>
                  </a:cubicBezTo>
                  <a:cubicBezTo>
                    <a:pt x="65" y="158"/>
                    <a:pt x="62" y="158"/>
                    <a:pt x="60" y="157"/>
                  </a:cubicBezTo>
                  <a:cubicBezTo>
                    <a:pt x="58" y="155"/>
                    <a:pt x="58" y="152"/>
                    <a:pt x="61" y="150"/>
                  </a:cubicBezTo>
                  <a:cubicBezTo>
                    <a:pt x="164" y="46"/>
                    <a:pt x="164" y="46"/>
                    <a:pt x="164" y="46"/>
                  </a:cubicBezTo>
                  <a:cubicBezTo>
                    <a:pt x="167" y="44"/>
                    <a:pt x="170" y="43"/>
                    <a:pt x="171" y="45"/>
                  </a:cubicBezTo>
                  <a:cubicBezTo>
                    <a:pt x="173" y="47"/>
                    <a:pt x="173" y="50"/>
                    <a:pt x="171" y="52"/>
                  </a:cubicBezTo>
                  <a:close/>
                  <a:moveTo>
                    <a:pt x="152" y="34"/>
                  </a:moveTo>
                  <a:cubicBezTo>
                    <a:pt x="49" y="138"/>
                    <a:pt x="49" y="138"/>
                    <a:pt x="49" y="138"/>
                  </a:cubicBezTo>
                  <a:cubicBezTo>
                    <a:pt x="46" y="140"/>
                    <a:pt x="43" y="140"/>
                    <a:pt x="42" y="138"/>
                  </a:cubicBezTo>
                  <a:cubicBezTo>
                    <a:pt x="40" y="136"/>
                    <a:pt x="40" y="133"/>
                    <a:pt x="42" y="131"/>
                  </a:cubicBezTo>
                  <a:cubicBezTo>
                    <a:pt x="146" y="27"/>
                    <a:pt x="146" y="27"/>
                    <a:pt x="146" y="27"/>
                  </a:cubicBezTo>
                  <a:cubicBezTo>
                    <a:pt x="148" y="25"/>
                    <a:pt x="151" y="25"/>
                    <a:pt x="153" y="27"/>
                  </a:cubicBezTo>
                  <a:cubicBezTo>
                    <a:pt x="155" y="28"/>
                    <a:pt x="154" y="32"/>
                    <a:pt x="152"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833617" y="4303740"/>
            <a:ext cx="393489" cy="442281"/>
          </a:xfrm>
          <a:prstGeom prst="rect">
            <a:avLst/>
          </a:prstGeom>
        </p:spPr>
      </p:pic>
      <p:sp>
        <p:nvSpPr>
          <p:cNvPr id="25" name="Freeform 55"/>
          <p:cNvSpPr>
            <a:spLocks noEditPoints="1"/>
          </p:cNvSpPr>
          <p:nvPr/>
        </p:nvSpPr>
        <p:spPr bwMode="auto">
          <a:xfrm>
            <a:off x="3318336" y="3873610"/>
            <a:ext cx="394101" cy="394537"/>
          </a:xfrm>
          <a:custGeom>
            <a:avLst/>
            <a:gdLst>
              <a:gd name="T0" fmla="*/ 381 w 762"/>
              <a:gd name="T1" fmla="*/ 0 h 763"/>
              <a:gd name="T2" fmla="*/ 0 w 762"/>
              <a:gd name="T3" fmla="*/ 381 h 763"/>
              <a:gd name="T4" fmla="*/ 381 w 762"/>
              <a:gd name="T5" fmla="*/ 763 h 763"/>
              <a:gd name="T6" fmla="*/ 762 w 762"/>
              <a:gd name="T7" fmla="*/ 381 h 763"/>
              <a:gd name="T8" fmla="*/ 381 w 762"/>
              <a:gd name="T9" fmla="*/ 0 h 763"/>
              <a:gd name="T10" fmla="*/ 414 w 762"/>
              <a:gd name="T11" fmla="*/ 600 h 763"/>
              <a:gd name="T12" fmla="*/ 414 w 762"/>
              <a:gd name="T13" fmla="*/ 674 h 763"/>
              <a:gd name="T14" fmla="*/ 343 w 762"/>
              <a:gd name="T15" fmla="*/ 674 h 763"/>
              <a:gd name="T16" fmla="*/ 343 w 762"/>
              <a:gd name="T17" fmla="*/ 606 h 763"/>
              <a:gd name="T18" fmla="*/ 221 w 762"/>
              <a:gd name="T19" fmla="*/ 575 h 763"/>
              <a:gd name="T20" fmla="*/ 243 w 762"/>
              <a:gd name="T21" fmla="*/ 491 h 763"/>
              <a:gd name="T22" fmla="*/ 362 w 762"/>
              <a:gd name="T23" fmla="*/ 522 h 763"/>
              <a:gd name="T24" fmla="*/ 431 w 762"/>
              <a:gd name="T25" fmla="*/ 478 h 763"/>
              <a:gd name="T26" fmla="*/ 354 w 762"/>
              <a:gd name="T27" fmla="*/ 416 h 763"/>
              <a:gd name="T28" fmla="*/ 225 w 762"/>
              <a:gd name="T29" fmla="*/ 285 h 763"/>
              <a:gd name="T30" fmla="*/ 347 w 762"/>
              <a:gd name="T31" fmla="*/ 157 h 763"/>
              <a:gd name="T32" fmla="*/ 347 w 762"/>
              <a:gd name="T33" fmla="*/ 89 h 763"/>
              <a:gd name="T34" fmla="*/ 417 w 762"/>
              <a:gd name="T35" fmla="*/ 89 h 763"/>
              <a:gd name="T36" fmla="*/ 417 w 762"/>
              <a:gd name="T37" fmla="*/ 152 h 763"/>
              <a:gd name="T38" fmla="*/ 521 w 762"/>
              <a:gd name="T39" fmla="*/ 176 h 763"/>
              <a:gd name="T40" fmla="*/ 500 w 762"/>
              <a:gd name="T41" fmla="*/ 257 h 763"/>
              <a:gd name="T42" fmla="*/ 397 w 762"/>
              <a:gd name="T43" fmla="*/ 232 h 763"/>
              <a:gd name="T44" fmla="*/ 335 w 762"/>
              <a:gd name="T45" fmla="*/ 272 h 763"/>
              <a:gd name="T46" fmla="*/ 422 w 762"/>
              <a:gd name="T47" fmla="*/ 333 h 763"/>
              <a:gd name="T48" fmla="*/ 541 w 762"/>
              <a:gd name="T49" fmla="*/ 468 h 763"/>
              <a:gd name="T50" fmla="*/ 414 w 762"/>
              <a:gd name="T51" fmla="*/ 60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2" h="763">
                <a:moveTo>
                  <a:pt x="381" y="0"/>
                </a:moveTo>
                <a:cubicBezTo>
                  <a:pt x="170" y="0"/>
                  <a:pt x="0" y="171"/>
                  <a:pt x="0" y="381"/>
                </a:cubicBezTo>
                <a:cubicBezTo>
                  <a:pt x="0" y="592"/>
                  <a:pt x="170" y="763"/>
                  <a:pt x="381" y="763"/>
                </a:cubicBezTo>
                <a:cubicBezTo>
                  <a:pt x="592" y="763"/>
                  <a:pt x="762" y="592"/>
                  <a:pt x="762" y="381"/>
                </a:cubicBezTo>
                <a:cubicBezTo>
                  <a:pt x="762" y="171"/>
                  <a:pt x="592" y="0"/>
                  <a:pt x="381" y="0"/>
                </a:cubicBezTo>
                <a:close/>
                <a:moveTo>
                  <a:pt x="414" y="600"/>
                </a:moveTo>
                <a:cubicBezTo>
                  <a:pt x="414" y="674"/>
                  <a:pt x="414" y="674"/>
                  <a:pt x="414" y="674"/>
                </a:cubicBezTo>
                <a:cubicBezTo>
                  <a:pt x="343" y="674"/>
                  <a:pt x="343" y="674"/>
                  <a:pt x="343" y="674"/>
                </a:cubicBezTo>
                <a:cubicBezTo>
                  <a:pt x="343" y="606"/>
                  <a:pt x="343" y="606"/>
                  <a:pt x="343" y="606"/>
                </a:cubicBezTo>
                <a:cubicBezTo>
                  <a:pt x="295" y="603"/>
                  <a:pt x="248" y="590"/>
                  <a:pt x="221" y="575"/>
                </a:cubicBezTo>
                <a:cubicBezTo>
                  <a:pt x="243" y="491"/>
                  <a:pt x="243" y="491"/>
                  <a:pt x="243" y="491"/>
                </a:cubicBezTo>
                <a:cubicBezTo>
                  <a:pt x="273" y="507"/>
                  <a:pt x="315" y="522"/>
                  <a:pt x="362" y="522"/>
                </a:cubicBezTo>
                <a:cubicBezTo>
                  <a:pt x="403" y="522"/>
                  <a:pt x="431" y="506"/>
                  <a:pt x="431" y="478"/>
                </a:cubicBezTo>
                <a:cubicBezTo>
                  <a:pt x="431" y="451"/>
                  <a:pt x="408" y="434"/>
                  <a:pt x="354" y="416"/>
                </a:cubicBezTo>
                <a:cubicBezTo>
                  <a:pt x="278" y="390"/>
                  <a:pt x="225" y="354"/>
                  <a:pt x="225" y="285"/>
                </a:cubicBezTo>
                <a:cubicBezTo>
                  <a:pt x="225" y="221"/>
                  <a:pt x="270" y="171"/>
                  <a:pt x="347" y="157"/>
                </a:cubicBezTo>
                <a:cubicBezTo>
                  <a:pt x="347" y="89"/>
                  <a:pt x="347" y="89"/>
                  <a:pt x="347" y="89"/>
                </a:cubicBezTo>
                <a:cubicBezTo>
                  <a:pt x="417" y="89"/>
                  <a:pt x="417" y="89"/>
                  <a:pt x="417" y="89"/>
                </a:cubicBezTo>
                <a:cubicBezTo>
                  <a:pt x="417" y="152"/>
                  <a:pt x="417" y="152"/>
                  <a:pt x="417" y="152"/>
                </a:cubicBezTo>
                <a:cubicBezTo>
                  <a:pt x="464" y="154"/>
                  <a:pt x="496" y="164"/>
                  <a:pt x="521" y="176"/>
                </a:cubicBezTo>
                <a:cubicBezTo>
                  <a:pt x="500" y="257"/>
                  <a:pt x="500" y="257"/>
                  <a:pt x="500" y="257"/>
                </a:cubicBezTo>
                <a:cubicBezTo>
                  <a:pt x="482" y="248"/>
                  <a:pt x="448" y="232"/>
                  <a:pt x="397" y="232"/>
                </a:cubicBezTo>
                <a:cubicBezTo>
                  <a:pt x="350" y="232"/>
                  <a:pt x="335" y="252"/>
                  <a:pt x="335" y="272"/>
                </a:cubicBezTo>
                <a:cubicBezTo>
                  <a:pt x="335" y="295"/>
                  <a:pt x="360" y="311"/>
                  <a:pt x="422" y="333"/>
                </a:cubicBezTo>
                <a:cubicBezTo>
                  <a:pt x="507" y="363"/>
                  <a:pt x="541" y="403"/>
                  <a:pt x="541" y="468"/>
                </a:cubicBezTo>
                <a:cubicBezTo>
                  <a:pt x="541" y="532"/>
                  <a:pt x="496" y="586"/>
                  <a:pt x="414" y="6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26" name="Picture 2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57149" y="3035222"/>
            <a:ext cx="462290" cy="436607"/>
          </a:xfrm>
          <a:prstGeom prst="rect">
            <a:avLst/>
          </a:prstGeom>
        </p:spPr>
      </p:pic>
      <p:sp>
        <p:nvSpPr>
          <p:cNvPr id="27" name="Oval 26"/>
          <p:cNvSpPr/>
          <p:nvPr/>
        </p:nvSpPr>
        <p:spPr>
          <a:xfrm>
            <a:off x="4150086" y="3390712"/>
            <a:ext cx="581381" cy="581381"/>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Elbow Connector 28"/>
          <p:cNvCxnSpPr/>
          <p:nvPr/>
        </p:nvCxnSpPr>
        <p:spPr>
          <a:xfrm rot="10800000">
            <a:off x="4616207" y="4720096"/>
            <a:ext cx="745261" cy="726008"/>
          </a:xfrm>
          <a:prstGeom prst="bentConnector3">
            <a:avLst/>
          </a:prstGeom>
          <a:ln>
            <a:solidFill>
              <a:srgbClr val="5998D2"/>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115934" y="4188025"/>
            <a:ext cx="988828" cy="0"/>
          </a:xfrm>
          <a:prstGeom prst="straightConnector1">
            <a:avLst/>
          </a:prstGeom>
          <a:ln>
            <a:solidFill>
              <a:srgbClr val="56758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794942" y="2579994"/>
            <a:ext cx="488473" cy="369290"/>
            <a:chOff x="1908175" y="2430463"/>
            <a:chExt cx="2641600" cy="1997075"/>
          </a:xfrm>
        </p:grpSpPr>
        <p:sp>
          <p:nvSpPr>
            <p:cNvPr id="35" name="Freeform 32"/>
            <p:cNvSpPr>
              <a:spLocks/>
            </p:cNvSpPr>
            <p:nvPr/>
          </p:nvSpPr>
          <p:spPr bwMode="auto">
            <a:xfrm>
              <a:off x="1908175" y="3417888"/>
              <a:ext cx="1281113" cy="1009650"/>
            </a:xfrm>
            <a:custGeom>
              <a:avLst/>
              <a:gdLst>
                <a:gd name="T0" fmla="*/ 340 w 340"/>
                <a:gd name="T1" fmla="*/ 100 h 268"/>
                <a:gd name="T2" fmla="*/ 303 w 340"/>
                <a:gd name="T3" fmla="*/ 161 h 268"/>
                <a:gd name="T4" fmla="*/ 310 w 340"/>
                <a:gd name="T5" fmla="*/ 185 h 268"/>
                <a:gd name="T6" fmla="*/ 267 w 340"/>
                <a:gd name="T7" fmla="*/ 228 h 268"/>
                <a:gd name="T8" fmla="*/ 223 w 340"/>
                <a:gd name="T9" fmla="*/ 185 h 268"/>
                <a:gd name="T10" fmla="*/ 231 w 340"/>
                <a:gd name="T11" fmla="*/ 161 h 268"/>
                <a:gd name="T12" fmla="*/ 172 w 340"/>
                <a:gd name="T13" fmla="*/ 84 h 268"/>
                <a:gd name="T14" fmla="*/ 156 w 340"/>
                <a:gd name="T15" fmla="*/ 87 h 268"/>
                <a:gd name="T16" fmla="*/ 143 w 340"/>
                <a:gd name="T17" fmla="*/ 85 h 268"/>
                <a:gd name="T18" fmla="*/ 76 w 340"/>
                <a:gd name="T19" fmla="*/ 196 h 268"/>
                <a:gd name="T20" fmla="*/ 86 w 340"/>
                <a:gd name="T21" fmla="*/ 225 h 268"/>
                <a:gd name="T22" fmla="*/ 43 w 340"/>
                <a:gd name="T23" fmla="*/ 268 h 268"/>
                <a:gd name="T24" fmla="*/ 0 w 340"/>
                <a:gd name="T25" fmla="*/ 225 h 268"/>
                <a:gd name="T26" fmla="*/ 43 w 340"/>
                <a:gd name="T27" fmla="*/ 181 h 268"/>
                <a:gd name="T28" fmla="*/ 52 w 340"/>
                <a:gd name="T29" fmla="*/ 182 h 268"/>
                <a:gd name="T30" fmla="*/ 121 w 340"/>
                <a:gd name="T31" fmla="*/ 68 h 268"/>
                <a:gd name="T32" fmla="*/ 113 w 340"/>
                <a:gd name="T33" fmla="*/ 43 h 268"/>
                <a:gd name="T34" fmla="*/ 156 w 340"/>
                <a:gd name="T35" fmla="*/ 0 h 268"/>
                <a:gd name="T36" fmla="*/ 200 w 340"/>
                <a:gd name="T37" fmla="*/ 43 h 268"/>
                <a:gd name="T38" fmla="*/ 193 w 340"/>
                <a:gd name="T39" fmla="*/ 66 h 268"/>
                <a:gd name="T40" fmla="*/ 253 w 340"/>
                <a:gd name="T41" fmla="*/ 144 h 268"/>
                <a:gd name="T42" fmla="*/ 267 w 340"/>
                <a:gd name="T43" fmla="*/ 141 h 268"/>
                <a:gd name="T44" fmla="*/ 271 w 340"/>
                <a:gd name="T45" fmla="*/ 142 h 268"/>
                <a:gd name="T46" fmla="*/ 307 w 340"/>
                <a:gd name="T47" fmla="*/ 81 h 268"/>
                <a:gd name="T48" fmla="*/ 340 w 340"/>
                <a:gd name="T49" fmla="*/ 10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68">
                  <a:moveTo>
                    <a:pt x="340" y="100"/>
                  </a:moveTo>
                  <a:cubicBezTo>
                    <a:pt x="303" y="161"/>
                    <a:pt x="303" y="161"/>
                    <a:pt x="303" y="161"/>
                  </a:cubicBezTo>
                  <a:cubicBezTo>
                    <a:pt x="308" y="168"/>
                    <a:pt x="310" y="176"/>
                    <a:pt x="310" y="185"/>
                  </a:cubicBezTo>
                  <a:cubicBezTo>
                    <a:pt x="310" y="209"/>
                    <a:pt x="291" y="228"/>
                    <a:pt x="267" y="228"/>
                  </a:cubicBezTo>
                  <a:cubicBezTo>
                    <a:pt x="243" y="228"/>
                    <a:pt x="223" y="209"/>
                    <a:pt x="223" y="185"/>
                  </a:cubicBezTo>
                  <a:cubicBezTo>
                    <a:pt x="223" y="176"/>
                    <a:pt x="226" y="168"/>
                    <a:pt x="231" y="161"/>
                  </a:cubicBezTo>
                  <a:cubicBezTo>
                    <a:pt x="172" y="84"/>
                    <a:pt x="172" y="84"/>
                    <a:pt x="172" y="84"/>
                  </a:cubicBezTo>
                  <a:cubicBezTo>
                    <a:pt x="167" y="86"/>
                    <a:pt x="162" y="87"/>
                    <a:pt x="156" y="87"/>
                  </a:cubicBezTo>
                  <a:cubicBezTo>
                    <a:pt x="152" y="87"/>
                    <a:pt x="147" y="86"/>
                    <a:pt x="143" y="85"/>
                  </a:cubicBezTo>
                  <a:cubicBezTo>
                    <a:pt x="76" y="196"/>
                    <a:pt x="76" y="196"/>
                    <a:pt x="76" y="196"/>
                  </a:cubicBezTo>
                  <a:cubicBezTo>
                    <a:pt x="83" y="204"/>
                    <a:pt x="86" y="214"/>
                    <a:pt x="86" y="225"/>
                  </a:cubicBezTo>
                  <a:cubicBezTo>
                    <a:pt x="86" y="249"/>
                    <a:pt x="67" y="268"/>
                    <a:pt x="43" y="268"/>
                  </a:cubicBezTo>
                  <a:cubicBezTo>
                    <a:pt x="19" y="268"/>
                    <a:pt x="0" y="249"/>
                    <a:pt x="0" y="225"/>
                  </a:cubicBezTo>
                  <a:cubicBezTo>
                    <a:pt x="0" y="201"/>
                    <a:pt x="19" y="181"/>
                    <a:pt x="43" y="181"/>
                  </a:cubicBezTo>
                  <a:cubicBezTo>
                    <a:pt x="46" y="181"/>
                    <a:pt x="49" y="182"/>
                    <a:pt x="52" y="182"/>
                  </a:cubicBezTo>
                  <a:cubicBezTo>
                    <a:pt x="121" y="68"/>
                    <a:pt x="121" y="68"/>
                    <a:pt x="121" y="68"/>
                  </a:cubicBezTo>
                  <a:cubicBezTo>
                    <a:pt x="116" y="61"/>
                    <a:pt x="113" y="53"/>
                    <a:pt x="113" y="43"/>
                  </a:cubicBezTo>
                  <a:cubicBezTo>
                    <a:pt x="113" y="19"/>
                    <a:pt x="132" y="0"/>
                    <a:pt x="156" y="0"/>
                  </a:cubicBezTo>
                  <a:cubicBezTo>
                    <a:pt x="180" y="0"/>
                    <a:pt x="200" y="19"/>
                    <a:pt x="200" y="43"/>
                  </a:cubicBezTo>
                  <a:cubicBezTo>
                    <a:pt x="200" y="52"/>
                    <a:pt x="197" y="59"/>
                    <a:pt x="193" y="66"/>
                  </a:cubicBezTo>
                  <a:cubicBezTo>
                    <a:pt x="253" y="144"/>
                    <a:pt x="253" y="144"/>
                    <a:pt x="253" y="144"/>
                  </a:cubicBezTo>
                  <a:cubicBezTo>
                    <a:pt x="257" y="142"/>
                    <a:pt x="262" y="141"/>
                    <a:pt x="267" y="141"/>
                  </a:cubicBezTo>
                  <a:cubicBezTo>
                    <a:pt x="268" y="141"/>
                    <a:pt x="270" y="141"/>
                    <a:pt x="271" y="142"/>
                  </a:cubicBezTo>
                  <a:cubicBezTo>
                    <a:pt x="307" y="81"/>
                    <a:pt x="307" y="81"/>
                    <a:pt x="307" y="81"/>
                  </a:cubicBezTo>
                  <a:cubicBezTo>
                    <a:pt x="318" y="88"/>
                    <a:pt x="328" y="95"/>
                    <a:pt x="34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3268663" y="2946401"/>
              <a:ext cx="411163" cy="515938"/>
            </a:xfrm>
            <a:custGeom>
              <a:avLst/>
              <a:gdLst>
                <a:gd name="T0" fmla="*/ 66 w 109"/>
                <a:gd name="T1" fmla="*/ 0 h 137"/>
                <a:gd name="T2" fmla="*/ 22 w 109"/>
                <a:gd name="T3" fmla="*/ 44 h 137"/>
                <a:gd name="T4" fmla="*/ 30 w 109"/>
                <a:gd name="T5" fmla="*/ 68 h 137"/>
                <a:gd name="T6" fmla="*/ 0 w 109"/>
                <a:gd name="T7" fmla="*/ 117 h 137"/>
                <a:gd name="T8" fmla="*/ 32 w 109"/>
                <a:gd name="T9" fmla="*/ 137 h 137"/>
                <a:gd name="T10" fmla="*/ 62 w 109"/>
                <a:gd name="T11" fmla="*/ 87 h 137"/>
                <a:gd name="T12" fmla="*/ 66 w 109"/>
                <a:gd name="T13" fmla="*/ 87 h 137"/>
                <a:gd name="T14" fmla="*/ 109 w 109"/>
                <a:gd name="T15" fmla="*/ 44 h 137"/>
                <a:gd name="T16" fmla="*/ 66 w 10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7">
                  <a:moveTo>
                    <a:pt x="66" y="0"/>
                  </a:moveTo>
                  <a:cubicBezTo>
                    <a:pt x="42" y="0"/>
                    <a:pt x="22" y="20"/>
                    <a:pt x="22" y="44"/>
                  </a:cubicBezTo>
                  <a:cubicBezTo>
                    <a:pt x="22" y="52"/>
                    <a:pt x="25" y="61"/>
                    <a:pt x="30" y="68"/>
                  </a:cubicBezTo>
                  <a:cubicBezTo>
                    <a:pt x="0" y="117"/>
                    <a:pt x="0" y="117"/>
                    <a:pt x="0" y="117"/>
                  </a:cubicBezTo>
                  <a:cubicBezTo>
                    <a:pt x="9" y="126"/>
                    <a:pt x="20" y="132"/>
                    <a:pt x="32" y="137"/>
                  </a:cubicBezTo>
                  <a:cubicBezTo>
                    <a:pt x="62" y="87"/>
                    <a:pt x="62" y="87"/>
                    <a:pt x="62" y="87"/>
                  </a:cubicBezTo>
                  <a:cubicBezTo>
                    <a:pt x="63" y="87"/>
                    <a:pt x="65" y="87"/>
                    <a:pt x="66" y="87"/>
                  </a:cubicBezTo>
                  <a:cubicBezTo>
                    <a:pt x="90" y="87"/>
                    <a:pt x="109" y="67"/>
                    <a:pt x="109" y="44"/>
                  </a:cubicBezTo>
                  <a:cubicBezTo>
                    <a:pt x="109" y="20"/>
                    <a:pt x="90" y="0"/>
                    <a:pt x="6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noEditPoints="1"/>
            </p:cNvSpPr>
            <p:nvPr/>
          </p:nvSpPr>
          <p:spPr bwMode="auto">
            <a:xfrm>
              <a:off x="2835275" y="2430463"/>
              <a:ext cx="1714500" cy="1670050"/>
            </a:xfrm>
            <a:custGeom>
              <a:avLst/>
              <a:gdLst>
                <a:gd name="T0" fmla="*/ 442 w 455"/>
                <a:gd name="T1" fmla="*/ 385 h 443"/>
                <a:gd name="T2" fmla="*/ 334 w 455"/>
                <a:gd name="T3" fmla="*/ 277 h 443"/>
                <a:gd name="T4" fmla="*/ 362 w 455"/>
                <a:gd name="T5" fmla="*/ 181 h 443"/>
                <a:gd name="T6" fmla="*/ 181 w 455"/>
                <a:gd name="T7" fmla="*/ 0 h 443"/>
                <a:gd name="T8" fmla="*/ 0 w 455"/>
                <a:gd name="T9" fmla="*/ 181 h 443"/>
                <a:gd name="T10" fmla="*/ 181 w 455"/>
                <a:gd name="T11" fmla="*/ 361 h 443"/>
                <a:gd name="T12" fmla="*/ 287 w 455"/>
                <a:gd name="T13" fmla="*/ 327 h 443"/>
                <a:gd name="T14" fmla="*/ 393 w 455"/>
                <a:gd name="T15" fmla="*/ 433 h 443"/>
                <a:gd name="T16" fmla="*/ 418 w 455"/>
                <a:gd name="T17" fmla="*/ 443 h 443"/>
                <a:gd name="T18" fmla="*/ 442 w 455"/>
                <a:gd name="T19" fmla="*/ 433 h 443"/>
                <a:gd name="T20" fmla="*/ 442 w 455"/>
                <a:gd name="T21" fmla="*/ 385 h 443"/>
                <a:gd name="T22" fmla="*/ 181 w 455"/>
                <a:gd name="T23" fmla="*/ 301 h 443"/>
                <a:gd name="T24" fmla="*/ 61 w 455"/>
                <a:gd name="T25" fmla="*/ 181 h 443"/>
                <a:gd name="T26" fmla="*/ 181 w 455"/>
                <a:gd name="T27" fmla="*/ 60 h 443"/>
                <a:gd name="T28" fmla="*/ 301 w 455"/>
                <a:gd name="T29" fmla="*/ 181 h 443"/>
                <a:gd name="T30" fmla="*/ 181 w 455"/>
                <a:gd name="T31" fmla="*/ 30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5" h="443">
                  <a:moveTo>
                    <a:pt x="442" y="385"/>
                  </a:moveTo>
                  <a:cubicBezTo>
                    <a:pt x="334" y="277"/>
                    <a:pt x="334" y="277"/>
                    <a:pt x="334" y="277"/>
                  </a:cubicBezTo>
                  <a:cubicBezTo>
                    <a:pt x="351" y="249"/>
                    <a:pt x="362" y="216"/>
                    <a:pt x="362" y="181"/>
                  </a:cubicBezTo>
                  <a:cubicBezTo>
                    <a:pt x="362" y="81"/>
                    <a:pt x="280" y="0"/>
                    <a:pt x="181" y="0"/>
                  </a:cubicBezTo>
                  <a:cubicBezTo>
                    <a:pt x="81" y="0"/>
                    <a:pt x="0" y="81"/>
                    <a:pt x="0" y="181"/>
                  </a:cubicBezTo>
                  <a:cubicBezTo>
                    <a:pt x="0" y="280"/>
                    <a:pt x="81" y="361"/>
                    <a:pt x="181" y="361"/>
                  </a:cubicBezTo>
                  <a:cubicBezTo>
                    <a:pt x="220" y="361"/>
                    <a:pt x="257" y="348"/>
                    <a:pt x="287" y="327"/>
                  </a:cubicBezTo>
                  <a:cubicBezTo>
                    <a:pt x="393" y="433"/>
                    <a:pt x="393" y="433"/>
                    <a:pt x="393" y="433"/>
                  </a:cubicBezTo>
                  <a:cubicBezTo>
                    <a:pt x="400" y="440"/>
                    <a:pt x="409" y="443"/>
                    <a:pt x="418" y="443"/>
                  </a:cubicBezTo>
                  <a:cubicBezTo>
                    <a:pt x="426" y="443"/>
                    <a:pt x="435" y="440"/>
                    <a:pt x="442" y="433"/>
                  </a:cubicBezTo>
                  <a:cubicBezTo>
                    <a:pt x="455" y="420"/>
                    <a:pt x="455" y="398"/>
                    <a:pt x="442" y="385"/>
                  </a:cubicBezTo>
                  <a:close/>
                  <a:moveTo>
                    <a:pt x="181" y="301"/>
                  </a:moveTo>
                  <a:cubicBezTo>
                    <a:pt x="115" y="301"/>
                    <a:pt x="61" y="247"/>
                    <a:pt x="61" y="181"/>
                  </a:cubicBezTo>
                  <a:cubicBezTo>
                    <a:pt x="61" y="114"/>
                    <a:pt x="115" y="60"/>
                    <a:pt x="181" y="60"/>
                  </a:cubicBezTo>
                  <a:cubicBezTo>
                    <a:pt x="247" y="60"/>
                    <a:pt x="301" y="114"/>
                    <a:pt x="301" y="181"/>
                  </a:cubicBezTo>
                  <a:cubicBezTo>
                    <a:pt x="301" y="247"/>
                    <a:pt x="247" y="301"/>
                    <a:pt x="181" y="3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2" name="Oval Callout 31"/>
          <p:cNvSpPr/>
          <p:nvPr/>
        </p:nvSpPr>
        <p:spPr>
          <a:xfrm>
            <a:off x="5074781" y="3105744"/>
            <a:ext cx="449906" cy="324853"/>
          </a:xfrm>
          <a:prstGeom prst="wedgeEllipseCallout">
            <a:avLst>
              <a:gd name="adj1" fmla="val -38203"/>
              <a:gd name="adj2" fmla="val 699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51"/>
          <p:cNvSpPr>
            <a:spLocks noEditPoints="1"/>
          </p:cNvSpPr>
          <p:nvPr/>
        </p:nvSpPr>
        <p:spPr bwMode="auto">
          <a:xfrm>
            <a:off x="5174612" y="3843954"/>
            <a:ext cx="311819" cy="438805"/>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34" name="Picture 3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07603" y="4329737"/>
            <a:ext cx="382126" cy="371163"/>
          </a:xfrm>
          <a:prstGeom prst="rect">
            <a:avLst/>
          </a:prstGeom>
        </p:spPr>
      </p:pic>
      <p:pic>
        <p:nvPicPr>
          <p:cNvPr id="58" name="Picture 57"/>
          <p:cNvPicPr>
            <a:picLocks noChangeAspect="1"/>
          </p:cNvPicPr>
          <p:nvPr/>
        </p:nvPicPr>
        <p:blipFill>
          <a:blip r:embed="rId5" cstate="screen">
            <a:duotone>
              <a:prstClr val="black"/>
              <a:schemeClr val="tx1">
                <a:lumMod val="65000"/>
                <a:lumOff val="35000"/>
                <a:tint val="45000"/>
                <a:satMod val="400000"/>
              </a:schemeClr>
            </a:duotone>
            <a:extLst>
              <a:ext uri="{28A0092B-C50C-407E-A947-70E740481C1C}">
                <a14:useLocalDpi xmlns:a14="http://schemas.microsoft.com/office/drawing/2010/main" val="0"/>
              </a:ext>
            </a:extLst>
          </a:blip>
          <a:stretch>
            <a:fillRect/>
          </a:stretch>
        </p:blipFill>
        <p:spPr>
          <a:xfrm flipH="1">
            <a:off x="4190028" y="3552674"/>
            <a:ext cx="486476" cy="245341"/>
          </a:xfrm>
          <a:prstGeom prst="rect">
            <a:avLst/>
          </a:prstGeom>
          <a:effectLst/>
        </p:spPr>
      </p:pic>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11</a:t>
            </a:fld>
            <a:endParaRPr lang="en-US" dirty="0"/>
          </a:p>
        </p:txBody>
      </p:sp>
    </p:spTree>
    <p:extLst>
      <p:ext uri="{BB962C8B-B14F-4D97-AF65-F5344CB8AC3E}">
        <p14:creationId xmlns:p14="http://schemas.microsoft.com/office/powerpoint/2010/main" val="15004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For More Information</a:t>
            </a:r>
            <a:endParaRPr lang="en-US" dirty="0"/>
          </a:p>
        </p:txBody>
      </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12</a:t>
            </a:fld>
            <a:endParaRPr lang="en-US" dirty="0"/>
          </a:p>
        </p:txBody>
      </p:sp>
    </p:spTree>
    <p:extLst>
      <p:ext uri="{BB962C8B-B14F-4D97-AF65-F5344CB8AC3E}">
        <p14:creationId xmlns:p14="http://schemas.microsoft.com/office/powerpoint/2010/main" val="3558057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04106" y="1507240"/>
            <a:ext cx="3811220" cy="3789242"/>
          </a:xfrm>
        </p:spPr>
        <p:txBody>
          <a:bodyPr/>
          <a:lstStyle/>
          <a:p>
            <a:pPr lvl="1"/>
            <a:r>
              <a:rPr lang="en-US" b="1" dirty="0" smtClean="0"/>
              <a:t>Presenter Name Here</a:t>
            </a:r>
          </a:p>
          <a:p>
            <a:pPr lvl="1"/>
            <a:r>
              <a:rPr lang="en-US" dirty="0" smtClean="0"/>
              <a:t>404.123.4567</a:t>
            </a:r>
          </a:p>
          <a:p>
            <a:pPr lvl="1"/>
            <a:r>
              <a:rPr lang="en-US" dirty="0" smtClean="0"/>
              <a:t>name@emailaddress.com</a:t>
            </a:r>
          </a:p>
          <a:p>
            <a:pPr lvl="1"/>
            <a:endParaRPr lang="en-US" dirty="0" smtClean="0"/>
          </a:p>
          <a:p>
            <a:pPr lvl="1"/>
            <a:r>
              <a:rPr lang="en-US" b="1" dirty="0" smtClean="0"/>
              <a:t>Presenter Name Here</a:t>
            </a:r>
          </a:p>
          <a:p>
            <a:pPr lvl="1"/>
            <a:r>
              <a:rPr lang="en-US" dirty="0" smtClean="0"/>
              <a:t>404.123.4567</a:t>
            </a:r>
          </a:p>
          <a:p>
            <a:pPr lvl="1"/>
            <a:r>
              <a:rPr lang="en-US" dirty="0" smtClean="0"/>
              <a:t>name@emailaddress.com</a:t>
            </a:r>
          </a:p>
          <a:p>
            <a:pPr lvl="1"/>
            <a:endParaRPr lang="en-US" dirty="0"/>
          </a:p>
          <a:p>
            <a:pPr lvl="1"/>
            <a:r>
              <a:rPr lang="en-US" b="1" dirty="0"/>
              <a:t>Presenter Name Here</a:t>
            </a:r>
          </a:p>
          <a:p>
            <a:pPr lvl="1"/>
            <a:r>
              <a:rPr lang="en-US" dirty="0"/>
              <a:t>404.123.4567</a:t>
            </a:r>
          </a:p>
          <a:p>
            <a:pPr lvl="1"/>
            <a:r>
              <a:rPr lang="en-US" dirty="0"/>
              <a:t>name@emailaddress.com</a:t>
            </a:r>
          </a:p>
          <a:p>
            <a:pPr lvl="1"/>
            <a:endParaRPr lang="en-US" dirty="0"/>
          </a:p>
        </p:txBody>
      </p:sp>
      <p:sp>
        <p:nvSpPr>
          <p:cNvPr id="4" name="Text Placeholder 3"/>
          <p:cNvSpPr>
            <a:spLocks noGrp="1"/>
          </p:cNvSpPr>
          <p:nvPr>
            <p:ph type="body" sz="quarter" idx="15"/>
          </p:nvPr>
        </p:nvSpPr>
        <p:spPr/>
        <p:txBody>
          <a:bodyPr/>
          <a:lstStyle/>
          <a:p>
            <a:r>
              <a:rPr lang="en-US" dirty="0" smtClean="0"/>
              <a:t>Presenter Contact Information</a:t>
            </a:r>
            <a:endParaRPr lang="en-US" dirty="0"/>
          </a:p>
        </p:txBody>
      </p:sp>
      <p:sp>
        <p:nvSpPr>
          <p:cNvPr id="5" name="Text Placeholder 4"/>
          <p:cNvSpPr>
            <a:spLocks noGrp="1"/>
          </p:cNvSpPr>
          <p:nvPr>
            <p:ph type="body" sz="quarter" idx="16"/>
          </p:nvPr>
        </p:nvSpPr>
        <p:spPr/>
        <p:txBody>
          <a:bodyPr>
            <a:normAutofit fontScale="85000" lnSpcReduction="20000"/>
          </a:bodyPr>
          <a:lstStyle/>
          <a:p>
            <a:r>
              <a:rPr lang="en-US" dirty="0" smtClean="0"/>
              <a:t>Contact information for today’s presenters</a:t>
            </a:r>
            <a:endParaRPr lang="en-US" dirty="0"/>
          </a:p>
        </p:txBody>
      </p:sp>
      <p:sp>
        <p:nvSpPr>
          <p:cNvPr id="6" name="Text Placeholder 2"/>
          <p:cNvSpPr txBox="1">
            <a:spLocks/>
          </p:cNvSpPr>
          <p:nvPr/>
        </p:nvSpPr>
        <p:spPr>
          <a:xfrm>
            <a:off x="4883600" y="1507240"/>
            <a:ext cx="3811220" cy="3789242"/>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smtClean="0"/>
              <a:t>Presenter Name Here</a:t>
            </a:r>
          </a:p>
          <a:p>
            <a:pPr lvl="1"/>
            <a:r>
              <a:rPr lang="en-US" smtClean="0"/>
              <a:t>404.123.4567</a:t>
            </a:r>
          </a:p>
          <a:p>
            <a:pPr lvl="1"/>
            <a:r>
              <a:rPr lang="en-US" smtClean="0"/>
              <a:t>name@emailaddress.com</a:t>
            </a:r>
          </a:p>
          <a:p>
            <a:pPr lvl="1"/>
            <a:endParaRPr lang="en-US" smtClean="0"/>
          </a:p>
          <a:p>
            <a:pPr lvl="1"/>
            <a:r>
              <a:rPr lang="en-US" b="1" smtClean="0"/>
              <a:t>Presenter Name Here</a:t>
            </a:r>
          </a:p>
          <a:p>
            <a:pPr lvl="1"/>
            <a:r>
              <a:rPr lang="en-US" smtClean="0"/>
              <a:t>404.123.4567</a:t>
            </a:r>
          </a:p>
          <a:p>
            <a:pPr lvl="1"/>
            <a:r>
              <a:rPr lang="en-US" smtClean="0"/>
              <a:t>name@emailaddress.com</a:t>
            </a:r>
          </a:p>
          <a:p>
            <a:pPr lvl="1"/>
            <a:endParaRPr lang="en-US" smtClean="0"/>
          </a:p>
          <a:p>
            <a:pPr lvl="1"/>
            <a:r>
              <a:rPr lang="en-US" b="1" smtClean="0"/>
              <a:t>Presenter Name Here</a:t>
            </a:r>
          </a:p>
          <a:p>
            <a:pPr lvl="1"/>
            <a:r>
              <a:rPr lang="en-US" smtClean="0"/>
              <a:t>404.123.4567</a:t>
            </a:r>
          </a:p>
          <a:p>
            <a:pPr lvl="1"/>
            <a:r>
              <a:rPr lang="en-US" smtClean="0"/>
              <a:t>name@emailaddress.com</a:t>
            </a:r>
          </a:p>
          <a:p>
            <a:pPr lvl="1"/>
            <a:endParaRPr lang="en-US" dirty="0"/>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13</a:t>
            </a:fld>
            <a:endParaRPr lang="en-US" dirty="0"/>
          </a:p>
        </p:txBody>
      </p:sp>
    </p:spTree>
    <p:extLst>
      <p:ext uri="{BB962C8B-B14F-4D97-AF65-F5344CB8AC3E}">
        <p14:creationId xmlns:p14="http://schemas.microsoft.com/office/powerpoint/2010/main" val="3651362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8272" y="1637893"/>
            <a:ext cx="3811220" cy="3661002"/>
          </a:xfrm>
        </p:spPr>
        <p:txBody>
          <a:bodyPr/>
          <a:lstStyle/>
          <a:p>
            <a:pPr lvl="1"/>
            <a:r>
              <a:rPr lang="en-US" b="1" dirty="0"/>
              <a:t>Melissa (Moose) </a:t>
            </a:r>
            <a:r>
              <a:rPr lang="en-US" b="1" dirty="0" err="1"/>
              <a:t>Alperin</a:t>
            </a:r>
            <a:r>
              <a:rPr lang="en-US" b="1" dirty="0"/>
              <a:t>, </a:t>
            </a:r>
            <a:r>
              <a:rPr lang="en-US" b="1" dirty="0" err="1"/>
              <a:t>EdD</a:t>
            </a:r>
            <a:r>
              <a:rPr lang="en-US" b="1" dirty="0"/>
              <a:t>, MPH, MCHES</a:t>
            </a:r>
          </a:p>
          <a:p>
            <a:pPr lvl="1"/>
            <a:r>
              <a:rPr lang="en-US" dirty="0"/>
              <a:t>404.727.2928</a:t>
            </a:r>
          </a:p>
          <a:p>
            <a:pPr lvl="1"/>
            <a:r>
              <a:rPr lang="en-US" dirty="0"/>
              <a:t>malperi@emory.edu</a:t>
            </a:r>
          </a:p>
          <a:p>
            <a:pPr lvl="1"/>
            <a:endParaRPr lang="en-US" dirty="0"/>
          </a:p>
          <a:p>
            <a:pPr lvl="1"/>
            <a:r>
              <a:rPr lang="en-US" b="1" dirty="0"/>
              <a:t>Laura M. Lloyd, MPH, MCHES </a:t>
            </a:r>
            <a:r>
              <a:rPr lang="en-US" dirty="0"/>
              <a:t/>
            </a:r>
            <a:br>
              <a:rPr lang="en-US" dirty="0"/>
            </a:br>
            <a:r>
              <a:rPr lang="en-US" dirty="0"/>
              <a:t>404.727.3035</a:t>
            </a:r>
          </a:p>
          <a:p>
            <a:pPr lvl="1"/>
            <a:r>
              <a:rPr lang="en-US" dirty="0"/>
              <a:t>lmlloyd@emory.edu </a:t>
            </a:r>
          </a:p>
          <a:p>
            <a:pPr lvl="1"/>
            <a:endParaRPr lang="en-US" dirty="0"/>
          </a:p>
          <a:p>
            <a:pPr lvl="1"/>
            <a:r>
              <a:rPr lang="en-US" b="1" dirty="0"/>
              <a:t>Michelle </a:t>
            </a:r>
            <a:r>
              <a:rPr lang="en-US" b="1" dirty="0" err="1"/>
              <a:t>Carvalho</a:t>
            </a:r>
            <a:r>
              <a:rPr lang="en-US" b="1" dirty="0"/>
              <a:t>, MPH, CHES</a:t>
            </a:r>
          </a:p>
          <a:p>
            <a:pPr lvl="1"/>
            <a:r>
              <a:rPr lang="en-US" dirty="0"/>
              <a:t>404.712.2606</a:t>
            </a:r>
          </a:p>
          <a:p>
            <a:pPr lvl="1"/>
            <a:r>
              <a:rPr lang="en-US" dirty="0"/>
              <a:t>mlcarva@emory.edu </a:t>
            </a:r>
          </a:p>
        </p:txBody>
      </p:sp>
      <p:sp>
        <p:nvSpPr>
          <p:cNvPr id="4" name="Text Placeholder 3"/>
          <p:cNvSpPr>
            <a:spLocks noGrp="1"/>
          </p:cNvSpPr>
          <p:nvPr>
            <p:ph type="body" sz="quarter" idx="15"/>
          </p:nvPr>
        </p:nvSpPr>
        <p:spPr/>
        <p:txBody>
          <a:bodyPr/>
          <a:lstStyle/>
          <a:p>
            <a:r>
              <a:rPr lang="en-US" dirty="0" smtClean="0"/>
              <a:t>R-IV PHTC Contact Alternate Slide</a:t>
            </a:r>
            <a:endParaRPr lang="en-US" dirty="0"/>
          </a:p>
        </p:txBody>
      </p:sp>
      <p:sp>
        <p:nvSpPr>
          <p:cNvPr id="5" name="Text Placeholder 4"/>
          <p:cNvSpPr>
            <a:spLocks noGrp="1"/>
          </p:cNvSpPr>
          <p:nvPr>
            <p:ph type="body" sz="quarter" idx="16"/>
          </p:nvPr>
        </p:nvSpPr>
        <p:spPr/>
        <p:txBody>
          <a:bodyPr>
            <a:normAutofit fontScale="85000" lnSpcReduction="20000"/>
          </a:bodyPr>
          <a:lstStyle/>
          <a:p>
            <a:r>
              <a:rPr lang="en-US" dirty="0" smtClean="0"/>
              <a:t>Contact the Region IV Public Health Training Center</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545" t="10151" r="9357" b="9900"/>
          <a:stretch/>
        </p:blipFill>
        <p:spPr>
          <a:xfrm>
            <a:off x="3886200" y="2382701"/>
            <a:ext cx="4886522" cy="3334928"/>
          </a:xfrm>
          <a:prstGeom prst="rect">
            <a:avLst/>
          </a:prstGeom>
        </p:spPr>
      </p:pic>
      <p:sp>
        <p:nvSpPr>
          <p:cNvPr id="11" name="Text Placeholder 2"/>
          <p:cNvSpPr txBox="1">
            <a:spLocks/>
          </p:cNvSpPr>
          <p:nvPr/>
        </p:nvSpPr>
        <p:spPr>
          <a:xfrm>
            <a:off x="4273764" y="1637893"/>
            <a:ext cx="3811220" cy="655051"/>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smtClean="0"/>
              <a:t>Visit our website:</a:t>
            </a:r>
          </a:p>
          <a:p>
            <a:pPr lvl="1"/>
            <a:r>
              <a:rPr lang="en-US" dirty="0"/>
              <a:t>http://</a:t>
            </a:r>
            <a:r>
              <a:rPr lang="en-US" dirty="0" smtClean="0"/>
              <a:t>www.sph.emory.edu/r4phtc</a:t>
            </a:r>
            <a:endParaRPr lang="en-US" dirty="0"/>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14</a:t>
            </a:fld>
            <a:endParaRPr lang="en-US" dirty="0"/>
          </a:p>
        </p:txBody>
      </p:sp>
    </p:spTree>
    <p:extLst>
      <p:ext uri="{BB962C8B-B14F-4D97-AF65-F5344CB8AC3E}">
        <p14:creationId xmlns:p14="http://schemas.microsoft.com/office/powerpoint/2010/main" val="1011253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ight Triangle 51"/>
          <p:cNvSpPr/>
          <p:nvPr/>
        </p:nvSpPr>
        <p:spPr>
          <a:xfrm>
            <a:off x="6310887" y="2674143"/>
            <a:ext cx="1150167" cy="43098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Triangle 49"/>
          <p:cNvSpPr/>
          <p:nvPr/>
        </p:nvSpPr>
        <p:spPr>
          <a:xfrm flipH="1">
            <a:off x="1803371" y="2674143"/>
            <a:ext cx="1181217" cy="43098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5"/>
          </p:nvPr>
        </p:nvSpPr>
        <p:spPr/>
        <p:txBody>
          <a:bodyPr/>
          <a:lstStyle/>
          <a:p>
            <a:r>
              <a:rPr lang="en-US" dirty="0" smtClean="0"/>
              <a:t>R-IV PHTC Website</a:t>
            </a:r>
            <a:endParaRPr lang="en-US" dirty="0"/>
          </a:p>
        </p:txBody>
      </p:sp>
      <p:grpSp>
        <p:nvGrpSpPr>
          <p:cNvPr id="44" name="Group 43"/>
          <p:cNvGrpSpPr/>
          <p:nvPr/>
        </p:nvGrpSpPr>
        <p:grpSpPr>
          <a:xfrm>
            <a:off x="2456597" y="2219059"/>
            <a:ext cx="4351232" cy="2969606"/>
            <a:chOff x="1702683" y="2010173"/>
            <a:chExt cx="5623761" cy="3838075"/>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2545" t="10151" r="9357" b="9900"/>
            <a:stretch/>
          </p:blipFill>
          <p:spPr>
            <a:xfrm>
              <a:off x="1702683" y="2010173"/>
              <a:ext cx="5623761" cy="3838075"/>
            </a:xfrm>
            <a:prstGeom prst="rect">
              <a:avLst/>
            </a:prstGeom>
          </p:spPr>
        </p:pic>
        <p:sp>
          <p:nvSpPr>
            <p:cNvPr id="19" name="Rectangle 18"/>
            <p:cNvSpPr/>
            <p:nvPr/>
          </p:nvSpPr>
          <p:spPr>
            <a:xfrm>
              <a:off x="2756851" y="2910703"/>
              <a:ext cx="3548415" cy="2045649"/>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99154" y="1423634"/>
            <a:ext cx="3406274" cy="2114550"/>
            <a:chOff x="661737" y="1546392"/>
            <a:chExt cx="3406274" cy="2114550"/>
          </a:xfrm>
        </p:grpSpPr>
        <p:grpSp>
          <p:nvGrpSpPr>
            <p:cNvPr id="25" name="Group 24"/>
            <p:cNvGrpSpPr/>
            <p:nvPr/>
          </p:nvGrpSpPr>
          <p:grpSpPr>
            <a:xfrm>
              <a:off x="661737" y="1546392"/>
              <a:ext cx="3406274" cy="2114550"/>
              <a:chOff x="661737" y="1289217"/>
              <a:chExt cx="3406274" cy="2114550"/>
            </a:xfrm>
          </p:grpSpPr>
          <p:sp>
            <p:nvSpPr>
              <p:cNvPr id="22" name="Freeform 6"/>
              <p:cNvSpPr>
                <a:spLocks/>
              </p:cNvSpPr>
              <p:nvPr/>
            </p:nvSpPr>
            <p:spPr bwMode="auto">
              <a:xfrm>
                <a:off x="3004386" y="1289217"/>
                <a:ext cx="1063625" cy="2114550"/>
              </a:xfrm>
              <a:custGeom>
                <a:avLst/>
                <a:gdLst>
                  <a:gd name="T0" fmla="*/ 670 w 670"/>
                  <a:gd name="T1" fmla="*/ 1332 h 1332"/>
                  <a:gd name="T2" fmla="*/ 0 w 670"/>
                  <a:gd name="T3" fmla="*/ 562 h 1332"/>
                  <a:gd name="T4" fmla="*/ 0 w 670"/>
                  <a:gd name="T5" fmla="*/ 0 h 1332"/>
                  <a:gd name="T6" fmla="*/ 670 w 670"/>
                  <a:gd name="T7" fmla="*/ 1332 h 1332"/>
                </a:gdLst>
                <a:ahLst/>
                <a:cxnLst>
                  <a:cxn ang="0">
                    <a:pos x="T0" y="T1"/>
                  </a:cxn>
                  <a:cxn ang="0">
                    <a:pos x="T2" y="T3"/>
                  </a:cxn>
                  <a:cxn ang="0">
                    <a:pos x="T4" y="T5"/>
                  </a:cxn>
                  <a:cxn ang="0">
                    <a:pos x="T6" y="T7"/>
                  </a:cxn>
                </a:cxnLst>
                <a:rect l="0" t="0" r="r" b="b"/>
                <a:pathLst>
                  <a:path w="670" h="1332">
                    <a:moveTo>
                      <a:pt x="670" y="1332"/>
                    </a:moveTo>
                    <a:lnTo>
                      <a:pt x="0" y="562"/>
                    </a:lnTo>
                    <a:lnTo>
                      <a:pt x="0" y="0"/>
                    </a:lnTo>
                    <a:lnTo>
                      <a:pt x="670" y="1332"/>
                    </a:lnTo>
                    <a:close/>
                  </a:path>
                </a:pathLst>
              </a:custGeom>
              <a:solidFill>
                <a:srgbClr val="3986AB"/>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p:nvPr/>
            </p:nvSpPr>
            <p:spPr>
              <a:xfrm>
                <a:off x="661737" y="1291724"/>
                <a:ext cx="2342649" cy="900530"/>
              </a:xfrm>
              <a:prstGeom prst="rect">
                <a:avLst/>
              </a:prstGeom>
              <a:solidFill>
                <a:srgbClr val="3986A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734364" y="1814498"/>
              <a:ext cx="2208425" cy="369332"/>
            </a:xfrm>
            <a:prstGeom prst="rect">
              <a:avLst/>
            </a:prstGeom>
            <a:noFill/>
          </p:spPr>
          <p:txBody>
            <a:bodyPr wrap="none" rtlCol="0">
              <a:spAutoFit/>
            </a:bodyPr>
            <a:lstStyle/>
            <a:p>
              <a:pPr algn="ctr"/>
              <a:r>
                <a:rPr lang="en-US" dirty="0" smtClean="0">
                  <a:solidFill>
                    <a:schemeClr val="bg1"/>
                  </a:solidFill>
                </a:rPr>
                <a:t>Upcoming Trainings</a:t>
              </a:r>
              <a:endParaRPr lang="en-US" dirty="0">
                <a:solidFill>
                  <a:schemeClr val="bg1"/>
                </a:solidFill>
              </a:endParaRPr>
            </a:p>
          </p:txBody>
        </p:sp>
      </p:grpSp>
      <p:grpSp>
        <p:nvGrpSpPr>
          <p:cNvPr id="29" name="Group 28"/>
          <p:cNvGrpSpPr/>
          <p:nvPr/>
        </p:nvGrpSpPr>
        <p:grpSpPr>
          <a:xfrm flipH="1">
            <a:off x="5327238" y="1423634"/>
            <a:ext cx="3406274" cy="2114550"/>
            <a:chOff x="661737" y="1546392"/>
            <a:chExt cx="3406274" cy="2114550"/>
          </a:xfrm>
        </p:grpSpPr>
        <p:grpSp>
          <p:nvGrpSpPr>
            <p:cNvPr id="30" name="Group 29"/>
            <p:cNvGrpSpPr/>
            <p:nvPr/>
          </p:nvGrpSpPr>
          <p:grpSpPr>
            <a:xfrm>
              <a:off x="661737" y="1546392"/>
              <a:ext cx="3406274" cy="2114550"/>
              <a:chOff x="661737" y="1289217"/>
              <a:chExt cx="3406274" cy="2114550"/>
            </a:xfrm>
          </p:grpSpPr>
          <p:sp>
            <p:nvSpPr>
              <p:cNvPr id="32" name="Freeform 6"/>
              <p:cNvSpPr>
                <a:spLocks/>
              </p:cNvSpPr>
              <p:nvPr/>
            </p:nvSpPr>
            <p:spPr bwMode="auto">
              <a:xfrm>
                <a:off x="3004386" y="1289217"/>
                <a:ext cx="1063625" cy="2114550"/>
              </a:xfrm>
              <a:custGeom>
                <a:avLst/>
                <a:gdLst>
                  <a:gd name="T0" fmla="*/ 670 w 670"/>
                  <a:gd name="T1" fmla="*/ 1332 h 1332"/>
                  <a:gd name="T2" fmla="*/ 0 w 670"/>
                  <a:gd name="T3" fmla="*/ 562 h 1332"/>
                  <a:gd name="T4" fmla="*/ 0 w 670"/>
                  <a:gd name="T5" fmla="*/ 0 h 1332"/>
                  <a:gd name="T6" fmla="*/ 670 w 670"/>
                  <a:gd name="T7" fmla="*/ 1332 h 1332"/>
                </a:gdLst>
                <a:ahLst/>
                <a:cxnLst>
                  <a:cxn ang="0">
                    <a:pos x="T0" y="T1"/>
                  </a:cxn>
                  <a:cxn ang="0">
                    <a:pos x="T2" y="T3"/>
                  </a:cxn>
                  <a:cxn ang="0">
                    <a:pos x="T4" y="T5"/>
                  </a:cxn>
                  <a:cxn ang="0">
                    <a:pos x="T6" y="T7"/>
                  </a:cxn>
                </a:cxnLst>
                <a:rect l="0" t="0" r="r" b="b"/>
                <a:pathLst>
                  <a:path w="670" h="1332">
                    <a:moveTo>
                      <a:pt x="670" y="1332"/>
                    </a:moveTo>
                    <a:lnTo>
                      <a:pt x="0" y="562"/>
                    </a:lnTo>
                    <a:lnTo>
                      <a:pt x="0" y="0"/>
                    </a:lnTo>
                    <a:lnTo>
                      <a:pt x="670" y="1332"/>
                    </a:lnTo>
                    <a:close/>
                  </a:path>
                </a:pathLst>
              </a:custGeom>
              <a:solidFill>
                <a:srgbClr val="56758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p:nvPr/>
            </p:nvSpPr>
            <p:spPr>
              <a:xfrm>
                <a:off x="661737" y="1291724"/>
                <a:ext cx="2342649" cy="900530"/>
              </a:xfrm>
              <a:prstGeom prst="rect">
                <a:avLst/>
              </a:prstGeom>
              <a:solidFill>
                <a:srgbClr val="56758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782600" y="1814498"/>
              <a:ext cx="2035750" cy="369332"/>
            </a:xfrm>
            <a:prstGeom prst="rect">
              <a:avLst/>
            </a:prstGeom>
            <a:noFill/>
          </p:spPr>
          <p:txBody>
            <a:bodyPr wrap="none" rtlCol="0">
              <a:spAutoFit/>
            </a:bodyPr>
            <a:lstStyle/>
            <a:p>
              <a:pPr algn="ctr"/>
              <a:r>
                <a:rPr lang="en-US" dirty="0" smtClean="0">
                  <a:solidFill>
                    <a:schemeClr val="bg1"/>
                  </a:solidFill>
                </a:rPr>
                <a:t>Archived Trainings</a:t>
              </a:r>
              <a:endParaRPr lang="en-US" dirty="0">
                <a:solidFill>
                  <a:schemeClr val="bg1"/>
                </a:solidFill>
              </a:endParaRPr>
            </a:p>
          </p:txBody>
        </p:sp>
      </p:grpSp>
      <p:grpSp>
        <p:nvGrpSpPr>
          <p:cNvPr id="34" name="Group 33"/>
          <p:cNvGrpSpPr/>
          <p:nvPr/>
        </p:nvGrpSpPr>
        <p:grpSpPr>
          <a:xfrm flipV="1">
            <a:off x="599154" y="3774642"/>
            <a:ext cx="3406274" cy="2114550"/>
            <a:chOff x="661737" y="1546392"/>
            <a:chExt cx="3406274" cy="2114550"/>
          </a:xfrm>
        </p:grpSpPr>
        <p:grpSp>
          <p:nvGrpSpPr>
            <p:cNvPr id="35" name="Group 34"/>
            <p:cNvGrpSpPr/>
            <p:nvPr/>
          </p:nvGrpSpPr>
          <p:grpSpPr>
            <a:xfrm>
              <a:off x="661737" y="1546392"/>
              <a:ext cx="3406274" cy="2114550"/>
              <a:chOff x="661737" y="1289217"/>
              <a:chExt cx="3406274" cy="2114550"/>
            </a:xfrm>
          </p:grpSpPr>
          <p:sp>
            <p:nvSpPr>
              <p:cNvPr id="37" name="Freeform 6"/>
              <p:cNvSpPr>
                <a:spLocks/>
              </p:cNvSpPr>
              <p:nvPr/>
            </p:nvSpPr>
            <p:spPr bwMode="auto">
              <a:xfrm>
                <a:off x="3004386" y="1289217"/>
                <a:ext cx="1063625" cy="2114550"/>
              </a:xfrm>
              <a:custGeom>
                <a:avLst/>
                <a:gdLst>
                  <a:gd name="T0" fmla="*/ 670 w 670"/>
                  <a:gd name="T1" fmla="*/ 1332 h 1332"/>
                  <a:gd name="T2" fmla="*/ 0 w 670"/>
                  <a:gd name="T3" fmla="*/ 562 h 1332"/>
                  <a:gd name="T4" fmla="*/ 0 w 670"/>
                  <a:gd name="T5" fmla="*/ 0 h 1332"/>
                  <a:gd name="T6" fmla="*/ 670 w 670"/>
                  <a:gd name="T7" fmla="*/ 1332 h 1332"/>
                </a:gdLst>
                <a:ahLst/>
                <a:cxnLst>
                  <a:cxn ang="0">
                    <a:pos x="T0" y="T1"/>
                  </a:cxn>
                  <a:cxn ang="0">
                    <a:pos x="T2" y="T3"/>
                  </a:cxn>
                  <a:cxn ang="0">
                    <a:pos x="T4" y="T5"/>
                  </a:cxn>
                  <a:cxn ang="0">
                    <a:pos x="T6" y="T7"/>
                  </a:cxn>
                </a:cxnLst>
                <a:rect l="0" t="0" r="r" b="b"/>
                <a:pathLst>
                  <a:path w="670" h="1332">
                    <a:moveTo>
                      <a:pt x="670" y="1332"/>
                    </a:moveTo>
                    <a:lnTo>
                      <a:pt x="0" y="562"/>
                    </a:lnTo>
                    <a:lnTo>
                      <a:pt x="0" y="0"/>
                    </a:lnTo>
                    <a:lnTo>
                      <a:pt x="670" y="1332"/>
                    </a:lnTo>
                    <a:close/>
                  </a:path>
                </a:pathLst>
              </a:custGeom>
              <a:solidFill>
                <a:srgbClr val="3E5062"/>
              </a:solidFill>
              <a:ln>
                <a:noFill/>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p:nvPr/>
            </p:nvSpPr>
            <p:spPr>
              <a:xfrm>
                <a:off x="661737" y="1291724"/>
                <a:ext cx="2342649" cy="900530"/>
              </a:xfrm>
              <a:prstGeom prst="rect">
                <a:avLst/>
              </a:prstGeom>
              <a:solidFill>
                <a:schemeClr val="tx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rot="10800000">
              <a:off x="835741" y="1675998"/>
              <a:ext cx="2005677" cy="646331"/>
            </a:xfrm>
            <a:prstGeom prst="rect">
              <a:avLst/>
            </a:prstGeom>
            <a:noFill/>
          </p:spPr>
          <p:txBody>
            <a:bodyPr wrap="none" rtlCol="0">
              <a:spAutoFit/>
            </a:bodyPr>
            <a:lstStyle/>
            <a:p>
              <a:pPr algn="ctr"/>
              <a:r>
                <a:rPr lang="en-US" dirty="0" smtClean="0">
                  <a:solidFill>
                    <a:schemeClr val="bg1"/>
                  </a:solidFill>
                </a:rPr>
                <a:t>Infectious Disease</a:t>
              </a:r>
            </a:p>
            <a:p>
              <a:pPr algn="ctr"/>
              <a:r>
                <a:rPr lang="en-US" dirty="0" smtClean="0">
                  <a:solidFill>
                    <a:schemeClr val="bg1"/>
                  </a:solidFill>
                </a:rPr>
                <a:t>Trainings</a:t>
              </a:r>
              <a:endParaRPr lang="en-US" dirty="0">
                <a:solidFill>
                  <a:schemeClr val="bg1"/>
                </a:solidFill>
              </a:endParaRPr>
            </a:p>
          </p:txBody>
        </p:sp>
      </p:grpSp>
      <p:grpSp>
        <p:nvGrpSpPr>
          <p:cNvPr id="39" name="Group 38"/>
          <p:cNvGrpSpPr/>
          <p:nvPr/>
        </p:nvGrpSpPr>
        <p:grpSpPr>
          <a:xfrm flipH="1" flipV="1">
            <a:off x="5327238" y="3774642"/>
            <a:ext cx="3406274" cy="2114550"/>
            <a:chOff x="661737" y="1546392"/>
            <a:chExt cx="3406274" cy="2114550"/>
          </a:xfrm>
        </p:grpSpPr>
        <p:grpSp>
          <p:nvGrpSpPr>
            <p:cNvPr id="40" name="Group 39"/>
            <p:cNvGrpSpPr/>
            <p:nvPr/>
          </p:nvGrpSpPr>
          <p:grpSpPr>
            <a:xfrm>
              <a:off x="661737" y="1546392"/>
              <a:ext cx="3406274" cy="2114550"/>
              <a:chOff x="661737" y="1289217"/>
              <a:chExt cx="3406274" cy="2114550"/>
            </a:xfrm>
          </p:grpSpPr>
          <p:sp>
            <p:nvSpPr>
              <p:cNvPr id="42" name="Freeform 6"/>
              <p:cNvSpPr>
                <a:spLocks/>
              </p:cNvSpPr>
              <p:nvPr/>
            </p:nvSpPr>
            <p:spPr bwMode="auto">
              <a:xfrm>
                <a:off x="3004386" y="1289217"/>
                <a:ext cx="1063625" cy="2114550"/>
              </a:xfrm>
              <a:custGeom>
                <a:avLst/>
                <a:gdLst>
                  <a:gd name="T0" fmla="*/ 670 w 670"/>
                  <a:gd name="T1" fmla="*/ 1332 h 1332"/>
                  <a:gd name="T2" fmla="*/ 0 w 670"/>
                  <a:gd name="T3" fmla="*/ 562 h 1332"/>
                  <a:gd name="T4" fmla="*/ 0 w 670"/>
                  <a:gd name="T5" fmla="*/ 0 h 1332"/>
                  <a:gd name="T6" fmla="*/ 670 w 670"/>
                  <a:gd name="T7" fmla="*/ 1332 h 1332"/>
                </a:gdLst>
                <a:ahLst/>
                <a:cxnLst>
                  <a:cxn ang="0">
                    <a:pos x="T0" y="T1"/>
                  </a:cxn>
                  <a:cxn ang="0">
                    <a:pos x="T2" y="T3"/>
                  </a:cxn>
                  <a:cxn ang="0">
                    <a:pos x="T4" y="T5"/>
                  </a:cxn>
                  <a:cxn ang="0">
                    <a:pos x="T6" y="T7"/>
                  </a:cxn>
                </a:cxnLst>
                <a:rect l="0" t="0" r="r" b="b"/>
                <a:pathLst>
                  <a:path w="670" h="1332">
                    <a:moveTo>
                      <a:pt x="670" y="1332"/>
                    </a:moveTo>
                    <a:lnTo>
                      <a:pt x="0" y="562"/>
                    </a:lnTo>
                    <a:lnTo>
                      <a:pt x="0" y="0"/>
                    </a:lnTo>
                    <a:lnTo>
                      <a:pt x="670" y="1332"/>
                    </a:lnTo>
                    <a:close/>
                  </a:path>
                </a:pathLst>
              </a:custGeom>
              <a:solidFill>
                <a:srgbClr val="174C62"/>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p:nvPr/>
            </p:nvSpPr>
            <p:spPr>
              <a:xfrm>
                <a:off x="661737" y="1291724"/>
                <a:ext cx="2342649" cy="900530"/>
              </a:xfrm>
              <a:prstGeom prst="rect">
                <a:avLst/>
              </a:prstGeom>
              <a:solidFill>
                <a:srgbClr val="174C6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rot="10800000">
              <a:off x="803852" y="1675998"/>
              <a:ext cx="1993238" cy="646331"/>
            </a:xfrm>
            <a:prstGeom prst="rect">
              <a:avLst/>
            </a:prstGeom>
            <a:noFill/>
          </p:spPr>
          <p:txBody>
            <a:bodyPr wrap="none" rtlCol="0">
              <a:spAutoFit/>
            </a:bodyPr>
            <a:lstStyle/>
            <a:p>
              <a:pPr algn="ctr"/>
              <a:r>
                <a:rPr lang="en-US" dirty="0" smtClean="0">
                  <a:solidFill>
                    <a:schemeClr val="bg1"/>
                  </a:solidFill>
                </a:rPr>
                <a:t>Other national</a:t>
              </a:r>
            </a:p>
            <a:p>
              <a:pPr algn="ctr"/>
              <a:r>
                <a:rPr lang="en-US" dirty="0" smtClean="0">
                  <a:solidFill>
                    <a:schemeClr val="bg1"/>
                  </a:solidFill>
                </a:rPr>
                <a:t>training resources</a:t>
              </a:r>
              <a:endParaRPr lang="en-US" dirty="0">
                <a:solidFill>
                  <a:schemeClr val="bg1"/>
                </a:solidFill>
              </a:endParaRPr>
            </a:p>
          </p:txBody>
        </p:sp>
      </p:grpSp>
      <p:sp>
        <p:nvSpPr>
          <p:cNvPr id="48" name="Rectangle 47"/>
          <p:cNvSpPr/>
          <p:nvPr/>
        </p:nvSpPr>
        <p:spPr>
          <a:xfrm>
            <a:off x="1803371" y="3105122"/>
            <a:ext cx="5657683" cy="1016501"/>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548548" y="3324790"/>
            <a:ext cx="6073522" cy="584775"/>
          </a:xfrm>
          <a:prstGeom prst="rect">
            <a:avLst/>
          </a:prstGeom>
          <a:noFill/>
        </p:spPr>
        <p:txBody>
          <a:bodyPr wrap="square" rtlCol="0">
            <a:spAutoFit/>
          </a:bodyPr>
          <a:lstStyle/>
          <a:p>
            <a:pPr algn="ctr"/>
            <a:r>
              <a:rPr lang="en-US" sz="3200" dirty="0" smtClean="0">
                <a:solidFill>
                  <a:schemeClr val="bg1"/>
                </a:solidFill>
              </a:rPr>
              <a:t>www.sph.emory.edu/r4phtc</a:t>
            </a:r>
            <a:endParaRPr lang="en-US" sz="3200" dirty="0">
              <a:solidFill>
                <a:schemeClr val="bg1"/>
              </a:solidFill>
            </a:endParaRPr>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15</a:t>
            </a:fld>
            <a:endParaRPr lang="en-US" dirty="0"/>
          </a:p>
        </p:txBody>
      </p:sp>
    </p:spTree>
    <p:extLst>
      <p:ext uri="{BB962C8B-B14F-4D97-AF65-F5344CB8AC3E}">
        <p14:creationId xmlns:p14="http://schemas.microsoft.com/office/powerpoint/2010/main" val="1559655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348" y="1074103"/>
            <a:ext cx="8738152" cy="5163978"/>
          </a:xfrm>
          <a:prstGeom prst="rect">
            <a:avLst/>
          </a:prstGeom>
        </p:spPr>
        <p:txBody>
          <a:bodyPr/>
          <a:lstStyle/>
          <a:p>
            <a:r>
              <a:rPr lang="en-US" dirty="0" smtClean="0"/>
              <a:t>Introductory Text Blue and Bold</a:t>
            </a:r>
          </a:p>
          <a:p>
            <a:pPr lvl="1"/>
            <a:r>
              <a:rPr lang="en-US" dirty="0"/>
              <a:t>After Enter command, click </a:t>
            </a:r>
            <a:r>
              <a:rPr lang="en-US" dirty="0" smtClean="0"/>
              <a:t>increase list level button </a:t>
            </a:r>
            <a:r>
              <a:rPr lang="en-US" dirty="0"/>
              <a:t>to use standard primary font color of dark gray for content. Text box is set to resize with text and font size is editable</a:t>
            </a:r>
            <a:r>
              <a:rPr lang="en-US" dirty="0" smtClean="0"/>
              <a:t>.</a:t>
            </a:r>
          </a:p>
          <a:p>
            <a:pPr lvl="2"/>
            <a:r>
              <a:rPr lang="en-US" dirty="0" smtClean="0"/>
              <a:t>Bullet level one</a:t>
            </a:r>
          </a:p>
          <a:p>
            <a:pPr lvl="2"/>
            <a:r>
              <a:rPr lang="en-US" dirty="0" smtClean="0"/>
              <a:t>Bullet level one</a:t>
            </a:r>
          </a:p>
          <a:p>
            <a:pPr lvl="3"/>
            <a:r>
              <a:rPr lang="en-US" dirty="0" smtClean="0"/>
              <a:t>Bullet level two</a:t>
            </a:r>
          </a:p>
          <a:p>
            <a:pPr lvl="3"/>
            <a:r>
              <a:rPr lang="en-US" dirty="0" smtClean="0"/>
              <a:t>Bullet level two</a:t>
            </a:r>
          </a:p>
          <a:p>
            <a:pPr lvl="4"/>
            <a:r>
              <a:rPr lang="en-US" dirty="0" smtClean="0"/>
              <a:t>Bullet level three</a:t>
            </a:r>
          </a:p>
          <a:p>
            <a:pPr lvl="4"/>
            <a:r>
              <a:rPr lang="en-US" dirty="0" smtClean="0"/>
              <a:t>Bullet level three</a:t>
            </a:r>
          </a:p>
          <a:p>
            <a:pPr lvl="5"/>
            <a:r>
              <a:rPr lang="en-US" dirty="0" smtClean="0"/>
              <a:t>Bullet level four</a:t>
            </a:r>
          </a:p>
          <a:p>
            <a:pPr lvl="5"/>
            <a:r>
              <a:rPr lang="en-US" dirty="0" smtClean="0"/>
              <a:t>Bullet level four</a:t>
            </a:r>
          </a:p>
          <a:p>
            <a:pPr lvl="6"/>
            <a:r>
              <a:rPr lang="en-US" dirty="0" smtClean="0"/>
              <a:t>Bullet level five</a:t>
            </a:r>
          </a:p>
          <a:p>
            <a:pPr lvl="6"/>
            <a:r>
              <a:rPr lang="en-US" dirty="0" smtClean="0"/>
              <a:t>Bullet level five</a:t>
            </a:r>
          </a:p>
          <a:p>
            <a:pPr lvl="1"/>
            <a:endParaRPr lang="en-US" dirty="0" smtClean="0"/>
          </a:p>
          <a:p>
            <a:pPr lvl="1"/>
            <a:r>
              <a:rPr lang="en-US" dirty="0" smtClean="0"/>
              <a:t>Use </a:t>
            </a:r>
            <a:r>
              <a:rPr lang="en-US" dirty="0"/>
              <a:t>decrease list level button to continue using default primary font after bulleted </a:t>
            </a:r>
            <a:r>
              <a:rPr lang="en-US" dirty="0" smtClean="0"/>
              <a:t>list.</a:t>
            </a:r>
            <a:endParaRPr lang="en-US" dirty="0"/>
          </a:p>
        </p:txBody>
      </p:sp>
      <p:sp>
        <p:nvSpPr>
          <p:cNvPr id="4" name="Text Placeholder 3"/>
          <p:cNvSpPr>
            <a:spLocks noGrp="1"/>
          </p:cNvSpPr>
          <p:nvPr>
            <p:ph type="body" sz="quarter" idx="15"/>
          </p:nvPr>
        </p:nvSpPr>
        <p:spPr>
          <a:prstGeom prst="rect">
            <a:avLst/>
          </a:prstGeom>
        </p:spPr>
        <p:txBody>
          <a:bodyPr/>
          <a:lstStyle/>
          <a:p>
            <a:r>
              <a:rPr lang="en-US" dirty="0" smtClean="0"/>
              <a:t>Content Slide</a:t>
            </a:r>
            <a:endParaRPr lang="en-US" dirty="0"/>
          </a:p>
        </p:txBody>
      </p:sp>
      <p:grpSp>
        <p:nvGrpSpPr>
          <p:cNvPr id="7" name="Group 6"/>
          <p:cNvGrpSpPr/>
          <p:nvPr/>
        </p:nvGrpSpPr>
        <p:grpSpPr>
          <a:xfrm>
            <a:off x="3775288" y="2433917"/>
            <a:ext cx="4309003" cy="2042711"/>
            <a:chOff x="4790364" y="1879169"/>
            <a:chExt cx="3616657" cy="171450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316" r="4493"/>
            <a:stretch/>
          </p:blipFill>
          <p:spPr>
            <a:xfrm>
              <a:off x="4790364" y="1879169"/>
              <a:ext cx="3616657" cy="17145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51870" y="2333910"/>
              <a:ext cx="562828" cy="562828"/>
            </a:xfrm>
            <a:prstGeom prst="rect">
              <a:avLst/>
            </a:prstGeom>
          </p:spPr>
        </p:pic>
      </p:gr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16</a:t>
            </a:fld>
            <a:endParaRPr lang="en-US" dirty="0"/>
          </a:p>
        </p:txBody>
      </p:sp>
    </p:spTree>
    <p:extLst>
      <p:ext uri="{BB962C8B-B14F-4D97-AF65-F5344CB8AC3E}">
        <p14:creationId xmlns:p14="http://schemas.microsoft.com/office/powerpoint/2010/main" val="2495875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15348" y="1418660"/>
            <a:ext cx="8738152" cy="4850559"/>
          </a:xfrm>
        </p:spPr>
        <p:txBody>
          <a:bodyPr/>
          <a:lstStyle/>
          <a:p>
            <a:r>
              <a:rPr lang="en-US" dirty="0"/>
              <a:t>Introductory Text Blue and Bold</a:t>
            </a:r>
          </a:p>
          <a:p>
            <a:pPr lvl="1"/>
            <a:r>
              <a:rPr lang="en-US" dirty="0"/>
              <a:t>After Enter command, click </a:t>
            </a:r>
            <a:r>
              <a:rPr lang="en-US" dirty="0" smtClean="0"/>
              <a:t>increase list level button </a:t>
            </a:r>
            <a:r>
              <a:rPr lang="en-US" dirty="0"/>
              <a:t>to use standard primary font color of dark gray for content. Text box is set to resize with text and font size is editable.</a:t>
            </a:r>
          </a:p>
          <a:p>
            <a:pPr lvl="2"/>
            <a:r>
              <a:rPr lang="en-US" dirty="0"/>
              <a:t>Bullet level one</a:t>
            </a:r>
          </a:p>
          <a:p>
            <a:pPr lvl="2"/>
            <a:r>
              <a:rPr lang="en-US" dirty="0"/>
              <a:t>Bullet level one</a:t>
            </a:r>
          </a:p>
          <a:p>
            <a:pPr lvl="3"/>
            <a:r>
              <a:rPr lang="en-US" dirty="0"/>
              <a:t>Bullet level two</a:t>
            </a:r>
          </a:p>
          <a:p>
            <a:pPr lvl="3"/>
            <a:r>
              <a:rPr lang="en-US" dirty="0"/>
              <a:t>Bullet level two</a:t>
            </a:r>
          </a:p>
          <a:p>
            <a:pPr lvl="4"/>
            <a:r>
              <a:rPr lang="en-US" dirty="0"/>
              <a:t>Bullet level three</a:t>
            </a:r>
          </a:p>
          <a:p>
            <a:pPr lvl="4"/>
            <a:r>
              <a:rPr lang="en-US" dirty="0"/>
              <a:t>Bullet level three</a:t>
            </a:r>
          </a:p>
          <a:p>
            <a:pPr lvl="5"/>
            <a:r>
              <a:rPr lang="en-US" dirty="0"/>
              <a:t>Bullet level four</a:t>
            </a:r>
          </a:p>
          <a:p>
            <a:pPr lvl="5"/>
            <a:r>
              <a:rPr lang="en-US" dirty="0"/>
              <a:t>Bullet level four</a:t>
            </a:r>
          </a:p>
          <a:p>
            <a:pPr lvl="6"/>
            <a:r>
              <a:rPr lang="en-US" dirty="0"/>
              <a:t>Bullet level five</a:t>
            </a:r>
          </a:p>
          <a:p>
            <a:pPr lvl="6"/>
            <a:r>
              <a:rPr lang="en-US" dirty="0"/>
              <a:t>Bullet level </a:t>
            </a:r>
            <a:r>
              <a:rPr lang="en-US" dirty="0" smtClean="0"/>
              <a:t>five</a:t>
            </a:r>
            <a:endParaRPr lang="en-US" dirty="0"/>
          </a:p>
          <a:p>
            <a:pPr lvl="1"/>
            <a:r>
              <a:rPr lang="en-US" dirty="0"/>
              <a:t>Use decrease list level button to continue using default primary font after bulleted list.</a:t>
            </a:r>
          </a:p>
        </p:txBody>
      </p:sp>
      <p:sp>
        <p:nvSpPr>
          <p:cNvPr id="4" name="Text Placeholder 3"/>
          <p:cNvSpPr>
            <a:spLocks noGrp="1"/>
          </p:cNvSpPr>
          <p:nvPr>
            <p:ph type="body" sz="quarter" idx="15"/>
          </p:nvPr>
        </p:nvSpPr>
        <p:spPr/>
        <p:txBody>
          <a:bodyPr/>
          <a:lstStyle/>
          <a:p>
            <a:r>
              <a:rPr lang="en-US" dirty="0" smtClean="0"/>
              <a:t>Content Slide with </a:t>
            </a:r>
            <a:r>
              <a:rPr lang="en-US" dirty="0" err="1" smtClean="0"/>
              <a:t>Subheader</a:t>
            </a:r>
            <a:endParaRPr lang="en-US" dirty="0"/>
          </a:p>
        </p:txBody>
      </p:sp>
      <p:sp>
        <p:nvSpPr>
          <p:cNvPr id="5" name="Text Placeholder 4"/>
          <p:cNvSpPr>
            <a:spLocks noGrp="1"/>
          </p:cNvSpPr>
          <p:nvPr>
            <p:ph type="body" sz="quarter" idx="16"/>
          </p:nvPr>
        </p:nvSpPr>
        <p:spPr/>
        <p:txBody>
          <a:bodyPr>
            <a:normAutofit fontScale="85000" lnSpcReduction="20000"/>
          </a:bodyPr>
          <a:lstStyle/>
          <a:p>
            <a:r>
              <a:rPr lang="en-US" dirty="0" err="1" smtClean="0"/>
              <a:t>Subheader</a:t>
            </a:r>
            <a:r>
              <a:rPr lang="en-US" dirty="0" smtClean="0"/>
              <a:t> text box will resize as required for amount of text</a:t>
            </a:r>
            <a:endParaRPr lang="en-US" dirty="0"/>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17</a:t>
            </a:fld>
            <a:endParaRPr lang="en-US" dirty="0"/>
          </a:p>
        </p:txBody>
      </p:sp>
    </p:spTree>
    <p:extLst>
      <p:ext uri="{BB962C8B-B14F-4D97-AF65-F5344CB8AC3E}">
        <p14:creationId xmlns:p14="http://schemas.microsoft.com/office/powerpoint/2010/main" val="2309197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348" y="1074103"/>
            <a:ext cx="4210878" cy="4594078"/>
          </a:xfrm>
        </p:spPr>
        <p:txBody>
          <a:bodyPr/>
          <a:lstStyle/>
          <a:p>
            <a:r>
              <a:rPr lang="en-US" dirty="0" smtClean="0"/>
              <a:t>Introductory </a:t>
            </a:r>
            <a:r>
              <a:rPr lang="en-US" dirty="0"/>
              <a:t>Text Blue and Bold</a:t>
            </a:r>
          </a:p>
          <a:p>
            <a:pPr lvl="1"/>
            <a:r>
              <a:rPr lang="en-US" dirty="0"/>
              <a:t>After Enter command, click </a:t>
            </a:r>
            <a:r>
              <a:rPr lang="en-US" dirty="0" smtClean="0"/>
              <a:t>increase list level button </a:t>
            </a:r>
            <a:r>
              <a:rPr lang="en-US" dirty="0"/>
              <a:t>to use standard primary font color of dark gray for content. Text box is set to resize with text and font size is editable</a:t>
            </a:r>
            <a:r>
              <a:rPr lang="en-US" dirty="0" smtClean="0"/>
              <a:t>.</a:t>
            </a:r>
            <a:br>
              <a:rPr lang="en-US" dirty="0" smtClean="0"/>
            </a:br>
            <a:endParaRPr lang="en-US" dirty="0"/>
          </a:p>
          <a:p>
            <a:pPr lvl="2"/>
            <a:r>
              <a:rPr lang="en-US" dirty="0"/>
              <a:t>Bullet level one</a:t>
            </a:r>
          </a:p>
          <a:p>
            <a:pPr lvl="3"/>
            <a:r>
              <a:rPr lang="en-US" dirty="0" smtClean="0"/>
              <a:t>Bullet </a:t>
            </a:r>
            <a:r>
              <a:rPr lang="en-US" dirty="0"/>
              <a:t>level two</a:t>
            </a:r>
          </a:p>
          <a:p>
            <a:pPr lvl="4"/>
            <a:r>
              <a:rPr lang="en-US" dirty="0"/>
              <a:t>Bullet level three</a:t>
            </a:r>
          </a:p>
          <a:p>
            <a:pPr lvl="5"/>
            <a:r>
              <a:rPr lang="en-US" dirty="0" smtClean="0"/>
              <a:t>Bullet </a:t>
            </a:r>
            <a:r>
              <a:rPr lang="en-US" dirty="0"/>
              <a:t>level four</a:t>
            </a:r>
          </a:p>
          <a:p>
            <a:pPr lvl="6"/>
            <a:r>
              <a:rPr lang="en-US" dirty="0" smtClean="0"/>
              <a:t>Bullet </a:t>
            </a:r>
            <a:r>
              <a:rPr lang="en-US" dirty="0"/>
              <a:t>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3" name="Text Placeholder 2"/>
          <p:cNvSpPr>
            <a:spLocks noGrp="1"/>
          </p:cNvSpPr>
          <p:nvPr>
            <p:ph type="body" sz="quarter" idx="15"/>
          </p:nvPr>
        </p:nvSpPr>
        <p:spPr/>
        <p:txBody>
          <a:bodyPr/>
          <a:lstStyle/>
          <a:p>
            <a:r>
              <a:rPr lang="en-US" dirty="0" smtClean="0"/>
              <a:t>Content Slide Two Columns</a:t>
            </a:r>
            <a:endParaRPr lang="en-US" dirty="0"/>
          </a:p>
        </p:txBody>
      </p:sp>
      <p:sp>
        <p:nvSpPr>
          <p:cNvPr id="4" name="Text Placeholder 3"/>
          <p:cNvSpPr>
            <a:spLocks noGrp="1"/>
          </p:cNvSpPr>
          <p:nvPr>
            <p:ph type="body" sz="quarter" idx="16"/>
          </p:nvPr>
        </p:nvSpPr>
        <p:spPr>
          <a:xfrm>
            <a:off x="4731024" y="1074103"/>
            <a:ext cx="4210878" cy="4594078"/>
          </a:xfrm>
        </p:spPr>
        <p:txBody>
          <a:bodyPr/>
          <a:lstStyle/>
          <a:p>
            <a:r>
              <a:rPr lang="en-US" dirty="0"/>
              <a:t>Introductory Text Blue and Bold</a:t>
            </a:r>
          </a:p>
          <a:p>
            <a:pPr lvl="1"/>
            <a:r>
              <a:rPr lang="en-US" dirty="0"/>
              <a:t>After Enter command, click </a:t>
            </a:r>
            <a:r>
              <a:rPr lang="en-US" dirty="0" smtClean="0"/>
              <a:t>increase list level button </a:t>
            </a:r>
            <a:r>
              <a:rPr lang="en-US" dirty="0"/>
              <a:t>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5" name="Slide Number Placeholder 4"/>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18</a:t>
            </a:fld>
            <a:endParaRPr lang="en-US" dirty="0"/>
          </a:p>
        </p:txBody>
      </p:sp>
    </p:spTree>
    <p:extLst>
      <p:ext uri="{BB962C8B-B14F-4D97-AF65-F5344CB8AC3E}">
        <p14:creationId xmlns:p14="http://schemas.microsoft.com/office/powerpoint/2010/main" val="2851890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348" y="1418660"/>
            <a:ext cx="4210878" cy="4594078"/>
          </a:xfrm>
        </p:spPr>
        <p:txBody>
          <a:bodyPr/>
          <a:lstStyle/>
          <a:p>
            <a:r>
              <a:rPr lang="en-US" dirty="0"/>
              <a:t>Introductory Text Blue and Bold</a:t>
            </a:r>
          </a:p>
          <a:p>
            <a:pPr lvl="1"/>
            <a:r>
              <a:rPr lang="en-US" dirty="0"/>
              <a:t>After Enter command, click </a:t>
            </a:r>
            <a:r>
              <a:rPr lang="en-US" dirty="0" smtClean="0"/>
              <a:t>increase list level button </a:t>
            </a:r>
            <a:r>
              <a:rPr lang="en-US" dirty="0"/>
              <a:t>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3" name="Text Placeholder 2"/>
          <p:cNvSpPr>
            <a:spLocks noGrp="1"/>
          </p:cNvSpPr>
          <p:nvPr>
            <p:ph type="body" sz="quarter" idx="15"/>
          </p:nvPr>
        </p:nvSpPr>
        <p:spPr/>
        <p:txBody>
          <a:bodyPr/>
          <a:lstStyle/>
          <a:p>
            <a:r>
              <a:rPr lang="en-US" dirty="0" smtClean="0"/>
              <a:t>Content Slide Two Columns with </a:t>
            </a:r>
            <a:r>
              <a:rPr lang="en-US" dirty="0" err="1" smtClean="0"/>
              <a:t>Subheader</a:t>
            </a:r>
            <a:endParaRPr lang="en-US" dirty="0"/>
          </a:p>
        </p:txBody>
      </p:sp>
      <p:sp>
        <p:nvSpPr>
          <p:cNvPr id="4" name="Text Placeholder 3"/>
          <p:cNvSpPr>
            <a:spLocks noGrp="1"/>
          </p:cNvSpPr>
          <p:nvPr>
            <p:ph type="body" sz="quarter" idx="16"/>
          </p:nvPr>
        </p:nvSpPr>
        <p:spPr>
          <a:xfrm>
            <a:off x="4731024" y="1418660"/>
            <a:ext cx="4210878" cy="4594078"/>
          </a:xfrm>
        </p:spPr>
        <p:txBody>
          <a:bodyPr/>
          <a:lstStyle/>
          <a:p>
            <a:r>
              <a:rPr lang="en-US" dirty="0"/>
              <a:t>Introductory Text Blue and Bold</a:t>
            </a:r>
          </a:p>
          <a:p>
            <a:pPr lvl="1"/>
            <a:r>
              <a:rPr lang="en-US" dirty="0"/>
              <a:t>After Enter command, click </a:t>
            </a:r>
            <a:r>
              <a:rPr lang="en-US" dirty="0" smtClean="0"/>
              <a:t>increase list level button </a:t>
            </a:r>
            <a:r>
              <a:rPr lang="en-US" dirty="0"/>
              <a:t>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6" name="Text Placeholder 5"/>
          <p:cNvSpPr>
            <a:spLocks noGrp="1"/>
          </p:cNvSpPr>
          <p:nvPr>
            <p:ph type="body" sz="quarter" idx="17"/>
          </p:nvPr>
        </p:nvSpPr>
        <p:spPr>
          <a:xfrm>
            <a:off x="92120" y="951624"/>
            <a:ext cx="8861380" cy="286801"/>
          </a:xfrm>
        </p:spPr>
        <p:txBody>
          <a:bodyPr>
            <a:normAutofit fontScale="85000" lnSpcReduction="20000"/>
          </a:bodyPr>
          <a:lstStyle/>
          <a:p>
            <a:r>
              <a:rPr lang="en-US" dirty="0" err="1" smtClean="0"/>
              <a:t>Subheader</a:t>
            </a:r>
            <a:r>
              <a:rPr lang="en-US" dirty="0" smtClean="0"/>
              <a:t> text box will resize as required for amount of text</a:t>
            </a:r>
            <a:endParaRPr lang="en-US" dirty="0"/>
          </a:p>
        </p:txBody>
      </p:sp>
      <p:sp>
        <p:nvSpPr>
          <p:cNvPr id="5" name="Slide Number Placeholder 4"/>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19</a:t>
            </a:fld>
            <a:endParaRPr lang="en-US" dirty="0"/>
          </a:p>
        </p:txBody>
      </p:sp>
    </p:spTree>
    <p:extLst>
      <p:ext uri="{BB962C8B-B14F-4D97-AF65-F5344CB8AC3E}">
        <p14:creationId xmlns:p14="http://schemas.microsoft.com/office/powerpoint/2010/main" val="3201390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Presentation Title Option Two</a:t>
            </a:r>
            <a:endParaRPr lang="en-US" dirty="0"/>
          </a:p>
        </p:txBody>
      </p:sp>
      <p:sp>
        <p:nvSpPr>
          <p:cNvPr id="3" name="Text Placeholder 2"/>
          <p:cNvSpPr>
            <a:spLocks noGrp="1"/>
          </p:cNvSpPr>
          <p:nvPr>
            <p:ph type="body" sz="quarter" idx="11"/>
          </p:nvPr>
        </p:nvSpPr>
        <p:spPr/>
        <p:txBody>
          <a:bodyPr/>
          <a:lstStyle/>
          <a:p>
            <a:fld id="{31257801-4C6E-4627-8DA2-478E7931679E}" type="datetime4">
              <a:rPr lang="en-US" smtClean="0"/>
              <a:t>November 9, 2016</a:t>
            </a:fld>
            <a:endParaRPr lang="en-US" dirty="0"/>
          </a:p>
        </p:txBody>
      </p:sp>
      <p:sp>
        <p:nvSpPr>
          <p:cNvPr id="4" name="Text Placeholder 3"/>
          <p:cNvSpPr>
            <a:spLocks noGrp="1"/>
          </p:cNvSpPr>
          <p:nvPr>
            <p:ph type="body" sz="quarter" idx="12"/>
          </p:nvPr>
        </p:nvSpPr>
        <p:spPr/>
        <p:txBody>
          <a:bodyPr/>
          <a:lstStyle/>
          <a:p>
            <a:r>
              <a:rPr lang="en-US" dirty="0" smtClean="0"/>
              <a:t>Presenter Name One</a:t>
            </a:r>
          </a:p>
          <a:p>
            <a:r>
              <a:rPr lang="en-US" dirty="0" smtClean="0"/>
              <a:t>Presenter Name Two</a:t>
            </a:r>
            <a:endParaRPr lang="en-US" dirty="0"/>
          </a:p>
        </p:txBody>
      </p:sp>
    </p:spTree>
    <p:extLst>
      <p:ext uri="{BB962C8B-B14F-4D97-AF65-F5344CB8AC3E}">
        <p14:creationId xmlns:p14="http://schemas.microsoft.com/office/powerpoint/2010/main" val="3793248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15348" y="1074103"/>
            <a:ext cx="8738152" cy="1281889"/>
          </a:xfrm>
        </p:spPr>
        <p:txBody>
          <a:bodyPr/>
          <a:lstStyle/>
          <a:p>
            <a:r>
              <a:rPr lang="en-US" dirty="0" smtClean="0"/>
              <a:t>Content Slide with No Header</a:t>
            </a:r>
          </a:p>
          <a:p>
            <a:pPr lvl="1"/>
            <a:r>
              <a:rPr lang="en-US" dirty="0" smtClean="0"/>
              <a:t>This slide may be used for:</a:t>
            </a:r>
          </a:p>
          <a:p>
            <a:pPr lvl="2"/>
            <a:r>
              <a:rPr lang="en-US" dirty="0" smtClean="0"/>
              <a:t>Slides that have long titles and need extra space on the page or as a</a:t>
            </a:r>
          </a:p>
          <a:p>
            <a:pPr lvl="3"/>
            <a:r>
              <a:rPr lang="en-US" dirty="0" smtClean="0"/>
              <a:t>Blank slide </a:t>
            </a:r>
          </a:p>
        </p:txBody>
      </p:sp>
      <p:sp>
        <p:nvSpPr>
          <p:cNvPr id="4" name="Text Placeholder 3"/>
          <p:cNvSpPr>
            <a:spLocks noGrp="1"/>
          </p:cNvSpPr>
          <p:nvPr>
            <p:ph type="body" sz="quarter" idx="15"/>
          </p:nvPr>
        </p:nvSpPr>
        <p:spPr/>
        <p:txBody>
          <a:bodyPr/>
          <a:lstStyle/>
          <a:p>
            <a:r>
              <a:rPr lang="en-US" dirty="0" smtClean="0"/>
              <a:t>Content No Header Slide</a:t>
            </a:r>
            <a:endParaRPr lang="en-US" dirty="0"/>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20</a:t>
            </a:fld>
            <a:endParaRPr lang="en-US" dirty="0"/>
          </a:p>
        </p:txBody>
      </p:sp>
    </p:spTree>
    <p:extLst>
      <p:ext uri="{BB962C8B-B14F-4D97-AF65-F5344CB8AC3E}">
        <p14:creationId xmlns:p14="http://schemas.microsoft.com/office/powerpoint/2010/main" val="1919266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348" y="1074103"/>
            <a:ext cx="3522934" cy="4715137"/>
          </a:xfrm>
          <a:prstGeom prst="rect">
            <a:avLst/>
          </a:prstGeom>
        </p:spPr>
        <p:txBody>
          <a:bodyPr/>
          <a:lstStyle/>
          <a:p>
            <a:r>
              <a:rPr lang="en-US" dirty="0" smtClean="0"/>
              <a:t>Using the Slide Master Layouts</a:t>
            </a:r>
          </a:p>
          <a:p>
            <a:pPr lvl="1"/>
            <a:r>
              <a:rPr lang="en-US" dirty="0" smtClean="0"/>
              <a:t>PowerPoint best practices for adding new slides:</a:t>
            </a:r>
          </a:p>
          <a:p>
            <a:pPr lvl="2"/>
            <a:r>
              <a:rPr lang="en-US" dirty="0" smtClean="0"/>
              <a:t>Select </a:t>
            </a:r>
            <a:r>
              <a:rPr lang="en-US" b="1" dirty="0" smtClean="0"/>
              <a:t>Insert &gt; New Slide </a:t>
            </a:r>
            <a:r>
              <a:rPr lang="en-US" dirty="0" smtClean="0"/>
              <a:t>(or just “New Slide” from the ribbon)</a:t>
            </a:r>
          </a:p>
          <a:p>
            <a:pPr lvl="2"/>
            <a:endParaRPr lang="en-US" dirty="0" smtClean="0"/>
          </a:p>
          <a:p>
            <a:pPr lvl="2"/>
            <a:r>
              <a:rPr lang="en-US" dirty="0" smtClean="0"/>
              <a:t>Click on the layout option from the Slide Master that you’d like to use</a:t>
            </a:r>
          </a:p>
          <a:p>
            <a:pPr lvl="2"/>
            <a:endParaRPr lang="en-US" dirty="0"/>
          </a:p>
          <a:p>
            <a:pPr lvl="2"/>
            <a:r>
              <a:rPr lang="en-US" dirty="0" smtClean="0"/>
              <a:t>To use slides with PHLN </a:t>
            </a:r>
            <a:br>
              <a:rPr lang="en-US" dirty="0" smtClean="0"/>
            </a:br>
            <a:r>
              <a:rPr lang="en-US" dirty="0" smtClean="0"/>
              <a:t>co-branding, scroll down to the R4PHTC/PHLN Slide Master and choose which layout you’d like to use</a:t>
            </a:r>
            <a:endParaRPr lang="en-US" dirty="0"/>
          </a:p>
        </p:txBody>
      </p:sp>
      <p:sp>
        <p:nvSpPr>
          <p:cNvPr id="4" name="Text Placeholder 3"/>
          <p:cNvSpPr>
            <a:spLocks noGrp="1"/>
          </p:cNvSpPr>
          <p:nvPr>
            <p:ph type="body" sz="quarter" idx="15"/>
          </p:nvPr>
        </p:nvSpPr>
        <p:spPr>
          <a:prstGeom prst="rect">
            <a:avLst/>
          </a:prstGeom>
        </p:spPr>
        <p:txBody>
          <a:bodyPr/>
          <a:lstStyle/>
          <a:p>
            <a:r>
              <a:rPr lang="en-US" dirty="0" smtClean="0"/>
              <a:t>Best Practices</a:t>
            </a:r>
            <a:endParaRPr lang="en-US" dirty="0"/>
          </a:p>
        </p:txBody>
      </p:sp>
      <p:grpSp>
        <p:nvGrpSpPr>
          <p:cNvPr id="7" name="Group 6"/>
          <p:cNvGrpSpPr/>
          <p:nvPr/>
        </p:nvGrpSpPr>
        <p:grpSpPr>
          <a:xfrm>
            <a:off x="4068809" y="1236846"/>
            <a:ext cx="4513601" cy="4760542"/>
            <a:chOff x="4068809" y="1236846"/>
            <a:chExt cx="4513601" cy="4760542"/>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4277"/>
            <a:stretch/>
          </p:blipFill>
          <p:spPr>
            <a:xfrm>
              <a:off x="4068809" y="1236846"/>
              <a:ext cx="4513601" cy="476054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07866" y="3335703"/>
              <a:ext cx="562828" cy="562828"/>
            </a:xfrm>
            <a:prstGeom prst="rect">
              <a:avLst/>
            </a:prstGeom>
          </p:spPr>
        </p:pic>
      </p:gr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21</a:t>
            </a:fld>
            <a:endParaRPr lang="en-US" dirty="0"/>
          </a:p>
        </p:txBody>
      </p:sp>
    </p:spTree>
    <p:extLst>
      <p:ext uri="{BB962C8B-B14F-4D97-AF65-F5344CB8AC3E}">
        <p14:creationId xmlns:p14="http://schemas.microsoft.com/office/powerpoint/2010/main" val="2051926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US" dirty="0" smtClean="0"/>
              <a:t>Slide with Table</a:t>
            </a:r>
            <a:endParaRPr lang="en-US" dirty="0"/>
          </a:p>
        </p:txBody>
      </p:sp>
      <p:sp>
        <p:nvSpPr>
          <p:cNvPr id="2" name="Text Placeholder 1"/>
          <p:cNvSpPr>
            <a:spLocks noGrp="1"/>
          </p:cNvSpPr>
          <p:nvPr>
            <p:ph type="body" sz="quarter" idx="15"/>
          </p:nvPr>
        </p:nvSpPr>
        <p:spPr/>
        <p:txBody>
          <a:bodyPr/>
          <a:lstStyle/>
          <a:p>
            <a:r>
              <a:rPr lang="en-US" dirty="0" smtClean="0"/>
              <a:t>Slide with Table Example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33806948"/>
              </p:ext>
            </p:extLst>
          </p:nvPr>
        </p:nvGraphicFramePr>
        <p:xfrm>
          <a:off x="200872" y="1141573"/>
          <a:ext cx="8752632" cy="3177012"/>
        </p:xfrm>
        <a:graphic>
          <a:graphicData uri="http://schemas.openxmlformats.org/drawingml/2006/table">
            <a:tbl>
              <a:tblPr firstRow="1" bandRow="1">
                <a:tableStyleId>{5C22544A-7EE6-4342-B048-85BDC9FD1C3A}</a:tableStyleId>
              </a:tblPr>
              <a:tblGrid>
                <a:gridCol w="1300382"/>
                <a:gridCol w="1490450"/>
                <a:gridCol w="1490450"/>
                <a:gridCol w="1490450"/>
                <a:gridCol w="1490450"/>
                <a:gridCol w="1490450"/>
              </a:tblGrid>
              <a:tr h="529502">
                <a:tc gridSpan="6">
                  <a:txBody>
                    <a:bodyPr/>
                    <a:lstStyle/>
                    <a:p>
                      <a:r>
                        <a:rPr lang="en-US" sz="1200" b="1" dirty="0" smtClean="0">
                          <a:solidFill>
                            <a:schemeClr val="bg1"/>
                          </a:solidFill>
                        </a:rPr>
                        <a:t>Table</a:t>
                      </a:r>
                      <a:r>
                        <a:rPr lang="en-US" sz="1200" b="1" baseline="0" dirty="0" smtClean="0">
                          <a:solidFill>
                            <a:schemeClr val="bg1"/>
                          </a:solidFill>
                        </a:rPr>
                        <a:t> Header</a:t>
                      </a:r>
                      <a:endParaRPr lang="en-US" sz="1200" b="0" i="1" dirty="0">
                        <a:solidFill>
                          <a:schemeClr val="bg1"/>
                        </a:solidFill>
                      </a:endParaRPr>
                    </a:p>
                  </a:txBody>
                  <a:tcPr anchor="ctr">
                    <a:solidFill>
                      <a:schemeClr val="tx2"/>
                    </a:solidFill>
                  </a:tcPr>
                </a:tc>
                <a:tc hMerge="1">
                  <a:txBody>
                    <a:bodyPr/>
                    <a:lstStyle/>
                    <a:p>
                      <a:endParaRPr lang="en-US" sz="1000" b="1" dirty="0">
                        <a:solidFill>
                          <a:schemeClr val="bg1"/>
                        </a:solidFill>
                      </a:endParaRPr>
                    </a:p>
                  </a:txBody>
                  <a:tcPr anchor="ctr">
                    <a:solidFill>
                      <a:schemeClr val="tx2"/>
                    </a:solidFill>
                  </a:tcPr>
                </a:tc>
                <a:tc hMerge="1">
                  <a:txBody>
                    <a:bodyPr/>
                    <a:lstStyle/>
                    <a:p>
                      <a:endParaRPr lang="en-US" sz="1000" b="1" dirty="0">
                        <a:solidFill>
                          <a:schemeClr val="bg1"/>
                        </a:solidFill>
                      </a:endParaRPr>
                    </a:p>
                  </a:txBody>
                  <a:tcPr anchor="ctr">
                    <a:solidFill>
                      <a:schemeClr val="tx2"/>
                    </a:solidFill>
                  </a:tcPr>
                </a:tc>
                <a:tc hMerge="1">
                  <a:txBody>
                    <a:bodyPr/>
                    <a:lstStyle/>
                    <a:p>
                      <a:endParaRPr lang="en-US" sz="1000" b="1" dirty="0">
                        <a:solidFill>
                          <a:schemeClr val="bg1"/>
                        </a:solidFill>
                      </a:endParaRPr>
                    </a:p>
                  </a:txBody>
                  <a:tcPr anchor="ctr">
                    <a:solidFill>
                      <a:schemeClr val="tx2"/>
                    </a:solidFill>
                  </a:tcPr>
                </a:tc>
                <a:tc hMerge="1">
                  <a:txBody>
                    <a:bodyPr/>
                    <a:lstStyle/>
                    <a:p>
                      <a:endParaRPr lang="en-US" sz="1000" b="1" dirty="0">
                        <a:solidFill>
                          <a:schemeClr val="bg1"/>
                        </a:solidFill>
                      </a:endParaRPr>
                    </a:p>
                  </a:txBody>
                  <a:tcPr anchor="ctr">
                    <a:solidFill>
                      <a:schemeClr val="tx2"/>
                    </a:solidFill>
                  </a:tcPr>
                </a:tc>
                <a:tc hMerge="1">
                  <a:txBody>
                    <a:bodyPr/>
                    <a:lstStyle/>
                    <a:p>
                      <a:endParaRPr lang="en-US" sz="1000" b="1" dirty="0">
                        <a:solidFill>
                          <a:schemeClr val="bg1"/>
                        </a:solidFill>
                      </a:endParaRPr>
                    </a:p>
                  </a:txBody>
                  <a:tcPr anchor="ctr">
                    <a:solidFill>
                      <a:schemeClr val="tx2"/>
                    </a:solidFill>
                  </a:tcPr>
                </a:tc>
              </a:tr>
              <a:tr h="529502">
                <a:tc>
                  <a:txBody>
                    <a:bodyPr/>
                    <a:lstStyle/>
                    <a:p>
                      <a:r>
                        <a:rPr lang="en-US" sz="1200" b="1" dirty="0" smtClean="0">
                          <a:solidFill>
                            <a:schemeClr val="bg1"/>
                          </a:solidFill>
                        </a:rPr>
                        <a:t>Categories</a:t>
                      </a:r>
                      <a:endParaRPr lang="en-US" sz="1200" b="0" i="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r>
                        <a:rPr lang="en-US" sz="1200" b="1" dirty="0" smtClean="0">
                          <a:solidFill>
                            <a:schemeClr val="bg1"/>
                          </a:solidFill>
                        </a:rPr>
                        <a:t>Column</a:t>
                      </a:r>
                      <a:r>
                        <a:rPr lang="en-US" sz="1200" b="1" baseline="0" dirty="0" smtClean="0">
                          <a:solidFill>
                            <a:schemeClr val="bg1"/>
                          </a:solidFill>
                        </a:rPr>
                        <a:t> One</a:t>
                      </a:r>
                      <a:endParaRPr lang="en-US" sz="1200" b="0" i="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3E5062"/>
                    </a:solidFill>
                  </a:tcPr>
                </a:tc>
                <a:tc>
                  <a:txBody>
                    <a:bodyPr/>
                    <a:lstStyle/>
                    <a:p>
                      <a:r>
                        <a:rPr lang="en-US" sz="1200" b="1" dirty="0" smtClean="0">
                          <a:solidFill>
                            <a:schemeClr val="bg1"/>
                          </a:solidFill>
                        </a:rPr>
                        <a:t>Column Two</a:t>
                      </a:r>
                      <a:endParaRPr lang="en-US" sz="1200" b="0" i="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567581"/>
                    </a:solidFill>
                  </a:tcPr>
                </a:tc>
                <a:tc>
                  <a:txBody>
                    <a:bodyPr/>
                    <a:lstStyle/>
                    <a:p>
                      <a:r>
                        <a:rPr lang="en-US" sz="1200" b="1" dirty="0" smtClean="0">
                          <a:solidFill>
                            <a:schemeClr val="bg1"/>
                          </a:solidFill>
                        </a:rPr>
                        <a:t>Column Three</a:t>
                      </a:r>
                      <a:endParaRPr lang="en-US" sz="1200" b="0" i="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3986AB"/>
                    </a:solidFill>
                  </a:tcPr>
                </a:tc>
                <a:tc>
                  <a:txBody>
                    <a:bodyPr/>
                    <a:lstStyle/>
                    <a:p>
                      <a:r>
                        <a:rPr lang="en-US" sz="1200" b="1" dirty="0" smtClean="0">
                          <a:solidFill>
                            <a:schemeClr val="bg1"/>
                          </a:solidFill>
                        </a:rPr>
                        <a:t>Column Four</a:t>
                      </a:r>
                      <a:endParaRPr lang="en-US" sz="1200" b="0" i="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7B8999"/>
                    </a:solidFill>
                  </a:tcPr>
                </a:tc>
                <a:tc>
                  <a:txBody>
                    <a:bodyPr/>
                    <a:lstStyle/>
                    <a:p>
                      <a:r>
                        <a:rPr lang="en-US" sz="1200" b="1" dirty="0" smtClean="0">
                          <a:solidFill>
                            <a:schemeClr val="bg1"/>
                          </a:solidFill>
                        </a:rPr>
                        <a:t>Column Five</a:t>
                      </a:r>
                      <a:endParaRPr lang="en-US" sz="1200" b="0" i="1" dirty="0">
                        <a:solidFill>
                          <a:schemeClr val="bg1"/>
                        </a:solidFill>
                      </a:endParaRPr>
                    </a:p>
                  </a:txBody>
                  <a:tcPr anchor="ctr">
                    <a:lnL w="38100" cap="flat" cmpd="sng" algn="ctr">
                      <a:solidFill>
                        <a:schemeClr val="bg1"/>
                      </a:solidFill>
                      <a:prstDash val="solid"/>
                      <a:round/>
                      <a:headEnd type="none" w="med" len="med"/>
                      <a:tailEnd type="none" w="med" len="med"/>
                    </a:lnL>
                    <a:solidFill>
                      <a:srgbClr val="5998D2"/>
                    </a:solidFill>
                  </a:tcPr>
                </a:tc>
              </a:tr>
              <a:tr h="529502">
                <a:tc>
                  <a:txBody>
                    <a:bodyPr/>
                    <a:lstStyle/>
                    <a:p>
                      <a:r>
                        <a:rPr lang="en-US" sz="1200" b="0" dirty="0" smtClean="0">
                          <a:solidFill>
                            <a:schemeClr val="bg1"/>
                          </a:solidFill>
                        </a:rPr>
                        <a:t>Category One</a:t>
                      </a:r>
                      <a:endParaRPr lang="en-US" sz="1200" b="0"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solidFill>
                      <a:schemeClr val="bg1"/>
                    </a:solidFill>
                  </a:tcPr>
                </a:tc>
              </a:tr>
              <a:tr h="529502">
                <a:tc>
                  <a:txBody>
                    <a:bodyPr/>
                    <a:lstStyle/>
                    <a:p>
                      <a:r>
                        <a:rPr lang="en-US" sz="1200" b="0" dirty="0" smtClean="0">
                          <a:solidFill>
                            <a:schemeClr val="bg1"/>
                          </a:solidFill>
                        </a:rPr>
                        <a:t>Category Two</a:t>
                      </a:r>
                      <a:endParaRPr lang="en-US" sz="1200" b="0"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7F7F7"/>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7F7F7"/>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7F7F7"/>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7F7F7"/>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solidFill>
                      <a:srgbClr val="F7F7F7"/>
                    </a:solidFill>
                  </a:tcPr>
                </a:tc>
              </a:tr>
              <a:tr h="529502">
                <a:tc>
                  <a:txBody>
                    <a:bodyPr/>
                    <a:lstStyle/>
                    <a:p>
                      <a:r>
                        <a:rPr lang="en-US" sz="1200" b="0" dirty="0" smtClean="0">
                          <a:solidFill>
                            <a:schemeClr val="bg1"/>
                          </a:solidFill>
                        </a:rPr>
                        <a:t>Category</a:t>
                      </a:r>
                      <a:r>
                        <a:rPr lang="en-US" sz="1200" b="0" baseline="0" dirty="0" smtClean="0">
                          <a:solidFill>
                            <a:schemeClr val="bg1"/>
                          </a:solidFill>
                        </a:rPr>
                        <a:t> Three</a:t>
                      </a:r>
                      <a:endParaRPr lang="en-US" sz="1200" b="0"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solidFill>
                      <a:schemeClr val="bg1"/>
                    </a:solidFill>
                  </a:tcPr>
                </a:tc>
              </a:tr>
              <a:tr h="529502">
                <a:tc>
                  <a:txBody>
                    <a:bodyPr/>
                    <a:lstStyle/>
                    <a:p>
                      <a:pPr>
                        <a:buFontTx/>
                        <a:buNone/>
                      </a:pPr>
                      <a:r>
                        <a:rPr lang="en-US" sz="1200" b="1" dirty="0" smtClean="0">
                          <a:solidFill>
                            <a:schemeClr val="bg1"/>
                          </a:solidFill>
                        </a:rPr>
                        <a:t>Summary</a:t>
                      </a:r>
                      <a:endParaRPr lang="en-US" sz="1200" b="1"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tx2"/>
                    </a:solidFill>
                  </a:tcPr>
                </a:tc>
                <a:tc>
                  <a:txBody>
                    <a:bodyPr/>
                    <a:lstStyle/>
                    <a:p>
                      <a:pPr marL="0" indent="0">
                        <a:buFontTx/>
                        <a:buNone/>
                      </a:pPr>
                      <a:r>
                        <a:rPr lang="en-US" sz="1200" b="1" dirty="0" smtClean="0">
                          <a:solidFill>
                            <a:schemeClr val="bg1"/>
                          </a:solidFill>
                        </a:rPr>
                        <a:t>One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marL="0" indent="0">
                        <a:buFontTx/>
                        <a:buNone/>
                      </a:pPr>
                      <a:r>
                        <a:rPr lang="en-US" sz="1200" b="1" dirty="0" smtClean="0">
                          <a:solidFill>
                            <a:schemeClr val="bg1"/>
                          </a:solidFill>
                        </a:rPr>
                        <a:t>Two</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marL="0" indent="0">
                        <a:buFontTx/>
                        <a:buNone/>
                      </a:pPr>
                      <a:r>
                        <a:rPr lang="en-US" sz="1200" b="1" dirty="0" smtClean="0">
                          <a:solidFill>
                            <a:schemeClr val="bg1"/>
                          </a:solidFill>
                        </a:rPr>
                        <a:t>Three</a:t>
                      </a:r>
                      <a:endParaRPr lang="en-US" sz="1200"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marL="0" indent="0">
                        <a:buFontTx/>
                        <a:buNone/>
                      </a:pPr>
                      <a:r>
                        <a:rPr lang="en-US" sz="1200" b="1" dirty="0" smtClean="0">
                          <a:solidFill>
                            <a:schemeClr val="bg1"/>
                          </a:solidFill>
                        </a:rPr>
                        <a:t>Four</a:t>
                      </a:r>
                      <a:endParaRPr lang="en-US" sz="1200"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marL="0" indent="0">
                        <a:buFontTx/>
                        <a:buNone/>
                      </a:pPr>
                      <a:r>
                        <a:rPr lang="en-US" sz="1200" b="1" dirty="0" smtClean="0">
                          <a:solidFill>
                            <a:schemeClr val="bg1"/>
                          </a:solidFill>
                        </a:rPr>
                        <a:t>Five</a:t>
                      </a:r>
                    </a:p>
                  </a:txBody>
                  <a:tcPr anchor="ctr">
                    <a:lnL w="38100" cap="flat" cmpd="sng" algn="ctr">
                      <a:solidFill>
                        <a:schemeClr val="bg1"/>
                      </a:solidFill>
                      <a:prstDash val="solid"/>
                      <a:round/>
                      <a:headEnd type="none" w="med" len="med"/>
                      <a:tailEnd type="none" w="med" len="med"/>
                    </a:lnL>
                    <a:solidFill>
                      <a:schemeClr val="tx2"/>
                    </a:solidFill>
                  </a:tcPr>
                </a:tc>
              </a:tr>
            </a:tbl>
          </a:graphicData>
        </a:graphic>
      </p:graphicFrame>
      <p:sp>
        <p:nvSpPr>
          <p:cNvPr id="7" name="Isosceles Triangle 6"/>
          <p:cNvSpPr/>
          <p:nvPr/>
        </p:nvSpPr>
        <p:spPr>
          <a:xfrm rot="10800000">
            <a:off x="2231130" y="4623415"/>
            <a:ext cx="4757939" cy="467832"/>
          </a:xfrm>
          <a:prstGeom prst="triangle">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606402" y="5268036"/>
            <a:ext cx="6007396" cy="750627"/>
            <a:chOff x="1509823" y="4508566"/>
            <a:chExt cx="6007396" cy="1020364"/>
          </a:xfrm>
        </p:grpSpPr>
        <p:sp>
          <p:nvSpPr>
            <p:cNvPr id="10" name="Rectangle 9"/>
            <p:cNvSpPr/>
            <p:nvPr/>
          </p:nvSpPr>
          <p:spPr>
            <a:xfrm>
              <a:off x="1509823" y="4508566"/>
              <a:ext cx="6007396" cy="1020364"/>
            </a:xfrm>
            <a:prstGeom prst="rect">
              <a:avLst/>
            </a:prstGeom>
            <a:solidFill>
              <a:srgbClr val="F7F7F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03968" y="4776291"/>
              <a:ext cx="4019107" cy="410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en-US" dirty="0" smtClean="0">
                  <a:solidFill>
                    <a:schemeClr val="tx2"/>
                  </a:solidFill>
                  <a:latin typeface="Arial" panose="020B0604020202020204" pitchFamily="34" charset="0"/>
                  <a:cs typeface="Arial" panose="020B0604020202020204" pitchFamily="34" charset="0"/>
                </a:rPr>
                <a:t>Additional Text Here as Necessary</a:t>
              </a:r>
              <a:endParaRPr lang="en-US" dirty="0">
                <a:solidFill>
                  <a:schemeClr val="tx2"/>
                </a:solidFill>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22</a:t>
            </a:fld>
            <a:endParaRPr lang="en-US" dirty="0"/>
          </a:p>
        </p:txBody>
      </p:sp>
    </p:spTree>
    <p:extLst>
      <p:ext uri="{BB962C8B-B14F-4D97-AF65-F5344CB8AC3E}">
        <p14:creationId xmlns:p14="http://schemas.microsoft.com/office/powerpoint/2010/main" val="1432259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prstGeom prst="rect">
            <a:avLst/>
          </a:prstGeom>
        </p:spPr>
        <p:txBody>
          <a:bodyPr/>
          <a:lstStyle/>
          <a:p>
            <a:r>
              <a:rPr lang="en-US" dirty="0" smtClean="0"/>
              <a:t>Slide with Timeline Example</a:t>
            </a:r>
            <a:endParaRPr lang="en-US" dirty="0"/>
          </a:p>
        </p:txBody>
      </p:sp>
      <p:grpSp>
        <p:nvGrpSpPr>
          <p:cNvPr id="22" name="Group 21"/>
          <p:cNvGrpSpPr/>
          <p:nvPr/>
        </p:nvGrpSpPr>
        <p:grpSpPr>
          <a:xfrm>
            <a:off x="192504" y="1149204"/>
            <a:ext cx="8785061" cy="811785"/>
            <a:chOff x="192504" y="1149204"/>
            <a:chExt cx="8785061" cy="811785"/>
          </a:xfrm>
        </p:grpSpPr>
        <p:sp>
          <p:nvSpPr>
            <p:cNvPr id="19" name="Chevron 18"/>
            <p:cNvSpPr/>
            <p:nvPr/>
          </p:nvSpPr>
          <p:spPr>
            <a:xfrm>
              <a:off x="2978901" y="1149204"/>
              <a:ext cx="3200851" cy="811785"/>
            </a:xfrm>
            <a:prstGeom prst="chevron">
              <a:avLst/>
            </a:prstGeom>
            <a:solidFill>
              <a:srgbClr val="56758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entagon 19"/>
            <p:cNvSpPr/>
            <p:nvPr/>
          </p:nvSpPr>
          <p:spPr>
            <a:xfrm>
              <a:off x="192504" y="1149204"/>
              <a:ext cx="3184910" cy="811785"/>
            </a:xfrm>
            <a:prstGeom prst="homePlate">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8849" y="1308728"/>
              <a:ext cx="1952780" cy="523219"/>
            </a:xfrm>
            <a:prstGeom prst="rect">
              <a:avLst/>
            </a:prstGeom>
            <a:noFill/>
          </p:spPr>
          <p:txBody>
            <a:bodyPr wrap="none" rtlCol="0">
              <a:spAutoFit/>
            </a:bodyPr>
            <a:lstStyle/>
            <a:p>
              <a:r>
                <a:rPr lang="en-US" sz="1400" b="1" dirty="0" smtClean="0">
                  <a:solidFill>
                    <a:schemeClr val="bg1"/>
                  </a:solidFill>
                </a:rPr>
                <a:t>Phase 1</a:t>
              </a:r>
            </a:p>
            <a:p>
              <a:r>
                <a:rPr lang="en-US" sz="1400" dirty="0" smtClean="0">
                  <a:solidFill>
                    <a:schemeClr val="bg1"/>
                  </a:solidFill>
                </a:rPr>
                <a:t>May 2016 – April 2017</a:t>
              </a:r>
              <a:endParaRPr lang="en-US" sz="1400" dirty="0">
                <a:solidFill>
                  <a:schemeClr val="bg1"/>
                </a:solidFill>
              </a:endParaRPr>
            </a:p>
          </p:txBody>
        </p:sp>
        <p:sp>
          <p:nvSpPr>
            <p:cNvPr id="36" name="Chevron 35"/>
            <p:cNvSpPr/>
            <p:nvPr/>
          </p:nvSpPr>
          <p:spPr>
            <a:xfrm>
              <a:off x="5776714" y="1149204"/>
              <a:ext cx="3200851" cy="811785"/>
            </a:xfrm>
            <a:prstGeom prst="chevron">
              <a:avLst/>
            </a:prstGeom>
            <a:solidFill>
              <a:srgbClr val="3986AB"/>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3392994" y="1308728"/>
              <a:ext cx="2249528" cy="523219"/>
            </a:xfrm>
            <a:prstGeom prst="rect">
              <a:avLst/>
            </a:prstGeom>
            <a:noFill/>
          </p:spPr>
          <p:txBody>
            <a:bodyPr wrap="none" rtlCol="0">
              <a:spAutoFit/>
            </a:bodyPr>
            <a:lstStyle/>
            <a:p>
              <a:r>
                <a:rPr lang="en-US" sz="1400" b="1" dirty="0" smtClean="0">
                  <a:solidFill>
                    <a:schemeClr val="bg1"/>
                  </a:solidFill>
                </a:rPr>
                <a:t>Phase 2</a:t>
              </a:r>
            </a:p>
            <a:p>
              <a:r>
                <a:rPr lang="en-US" sz="1400" dirty="0" smtClean="0">
                  <a:solidFill>
                    <a:schemeClr val="bg1"/>
                  </a:solidFill>
                </a:rPr>
                <a:t>June 2016 – October 2017</a:t>
              </a:r>
              <a:endParaRPr lang="en-US" sz="1400" dirty="0">
                <a:solidFill>
                  <a:schemeClr val="bg1"/>
                </a:solidFill>
              </a:endParaRPr>
            </a:p>
          </p:txBody>
        </p:sp>
        <p:sp>
          <p:nvSpPr>
            <p:cNvPr id="48" name="TextBox 47"/>
            <p:cNvSpPr txBox="1"/>
            <p:nvPr/>
          </p:nvSpPr>
          <p:spPr>
            <a:xfrm>
              <a:off x="6184320" y="1308728"/>
              <a:ext cx="1907896" cy="523219"/>
            </a:xfrm>
            <a:prstGeom prst="rect">
              <a:avLst/>
            </a:prstGeom>
            <a:noFill/>
          </p:spPr>
          <p:txBody>
            <a:bodyPr wrap="none" rtlCol="0">
              <a:spAutoFit/>
            </a:bodyPr>
            <a:lstStyle/>
            <a:p>
              <a:r>
                <a:rPr lang="en-US" sz="1400" b="1" dirty="0" smtClean="0">
                  <a:solidFill>
                    <a:schemeClr val="bg1"/>
                  </a:solidFill>
                </a:rPr>
                <a:t>Phase 3</a:t>
              </a:r>
            </a:p>
            <a:p>
              <a:r>
                <a:rPr lang="en-US" sz="1400" dirty="0" smtClean="0">
                  <a:solidFill>
                    <a:schemeClr val="bg1"/>
                  </a:solidFill>
                </a:rPr>
                <a:t>This phase is ongoing</a:t>
              </a:r>
              <a:endParaRPr lang="en-US" sz="1400" dirty="0">
                <a:solidFill>
                  <a:schemeClr val="bg1"/>
                </a:solidFill>
              </a:endParaRPr>
            </a:p>
          </p:txBody>
        </p:sp>
      </p:grpSp>
      <p:sp>
        <p:nvSpPr>
          <p:cNvPr id="18" name="TextBox 17"/>
          <p:cNvSpPr txBox="1"/>
          <p:nvPr/>
        </p:nvSpPr>
        <p:spPr>
          <a:xfrm>
            <a:off x="288849" y="2060353"/>
            <a:ext cx="2779204" cy="830997"/>
          </a:xfrm>
          <a:prstGeom prst="rect">
            <a:avLst/>
          </a:prstGeom>
          <a:noFill/>
        </p:spPr>
        <p:txBody>
          <a:bodyPr wrap="square" rtlCol="0">
            <a:spAutoFit/>
          </a:bodyPr>
          <a:lstStyle/>
          <a:p>
            <a:pPr>
              <a:buClr>
                <a:srgbClr val="3E5062"/>
              </a:buClr>
            </a:pPr>
            <a:r>
              <a:rPr lang="en-US" sz="1200" b="1" dirty="0" smtClean="0">
                <a:solidFill>
                  <a:srgbClr val="174C62"/>
                </a:solidFill>
                <a:latin typeface="Arial" panose="020B0604020202020204" pitchFamily="34" charset="0"/>
                <a:cs typeface="Arial" panose="020B0604020202020204" pitchFamily="34" charset="0"/>
              </a:rPr>
              <a:t>Intro Text in Phase Color</a:t>
            </a:r>
          </a:p>
          <a:p>
            <a:pPr marL="120650" indent="-120650">
              <a:buClr>
                <a:srgbClr val="3E5062"/>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Bullets match chevron color</a:t>
            </a:r>
          </a:p>
          <a:p>
            <a:pPr marL="120650" indent="-120650">
              <a:buClr>
                <a:srgbClr val="3E5062"/>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Lorem ipsum dolor</a:t>
            </a:r>
          </a:p>
          <a:p>
            <a:pPr marL="120650" indent="-120650">
              <a:buClr>
                <a:srgbClr val="3E5062"/>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Lorem ipsum dolor</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0" name="TextBox 49"/>
          <p:cNvSpPr txBox="1"/>
          <p:nvPr/>
        </p:nvSpPr>
        <p:spPr>
          <a:xfrm>
            <a:off x="3392994" y="2060353"/>
            <a:ext cx="2779204" cy="830997"/>
          </a:xfrm>
          <a:prstGeom prst="rect">
            <a:avLst/>
          </a:prstGeom>
          <a:noFill/>
        </p:spPr>
        <p:txBody>
          <a:bodyPr wrap="square" rtlCol="0">
            <a:spAutoFit/>
          </a:bodyPr>
          <a:lstStyle/>
          <a:p>
            <a:pPr>
              <a:buClr>
                <a:srgbClr val="567581"/>
              </a:buClr>
            </a:pPr>
            <a:r>
              <a:rPr lang="en-US" sz="1200" b="1" dirty="0" smtClean="0">
                <a:solidFill>
                  <a:srgbClr val="567581"/>
                </a:solidFill>
                <a:latin typeface="Arial" panose="020B0604020202020204" pitchFamily="34" charset="0"/>
                <a:cs typeface="Arial" panose="020B0604020202020204" pitchFamily="34" charset="0"/>
              </a:rPr>
              <a:t>Intro Text in Phase Color</a:t>
            </a:r>
          </a:p>
          <a:p>
            <a:pPr marL="120650" indent="-120650">
              <a:buClr>
                <a:srgbClr val="567581"/>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Bullets match chevron color</a:t>
            </a:r>
          </a:p>
          <a:p>
            <a:pPr marL="120650" indent="-120650">
              <a:buClr>
                <a:srgbClr val="567581"/>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Lorem ipsum dolor</a:t>
            </a:r>
          </a:p>
          <a:p>
            <a:pPr marL="120650" indent="-120650">
              <a:buClr>
                <a:srgbClr val="567581"/>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Lorem ipsum dolor</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1" name="TextBox 50"/>
          <p:cNvSpPr txBox="1"/>
          <p:nvPr/>
        </p:nvSpPr>
        <p:spPr>
          <a:xfrm>
            <a:off x="6184320" y="2060353"/>
            <a:ext cx="2779204" cy="830997"/>
          </a:xfrm>
          <a:prstGeom prst="rect">
            <a:avLst/>
          </a:prstGeom>
          <a:noFill/>
        </p:spPr>
        <p:txBody>
          <a:bodyPr wrap="square" rtlCol="0">
            <a:spAutoFit/>
          </a:bodyPr>
          <a:lstStyle/>
          <a:p>
            <a:pPr>
              <a:buClr>
                <a:srgbClr val="3986AB"/>
              </a:buClr>
            </a:pPr>
            <a:r>
              <a:rPr lang="en-US" sz="1200" b="1" dirty="0" smtClean="0">
                <a:solidFill>
                  <a:srgbClr val="3986AB"/>
                </a:solidFill>
                <a:latin typeface="Arial" panose="020B0604020202020204" pitchFamily="34" charset="0"/>
                <a:cs typeface="Arial" panose="020B0604020202020204" pitchFamily="34" charset="0"/>
              </a:rPr>
              <a:t>Intro Text in Phase Color</a:t>
            </a:r>
          </a:p>
          <a:p>
            <a:pPr marL="120650" indent="-120650">
              <a:buClr>
                <a:srgbClr val="3986AB"/>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Bullets match chevron color</a:t>
            </a:r>
          </a:p>
          <a:p>
            <a:pPr marL="120650" indent="-120650">
              <a:buClr>
                <a:srgbClr val="3986AB"/>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Lorem ipsum dolor</a:t>
            </a:r>
          </a:p>
          <a:p>
            <a:pPr marL="120650" indent="-120650">
              <a:buClr>
                <a:srgbClr val="3986AB"/>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Lorem ipsum dolor</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23</a:t>
            </a:fld>
            <a:endParaRPr lang="en-US" dirty="0"/>
          </a:p>
        </p:txBody>
      </p:sp>
    </p:spTree>
    <p:extLst>
      <p:ext uri="{BB962C8B-B14F-4D97-AF65-F5344CB8AC3E}">
        <p14:creationId xmlns:p14="http://schemas.microsoft.com/office/powerpoint/2010/main" val="3041389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Section Break Blank</a:t>
            </a:r>
            <a:endParaRPr lang="en-US" dirty="0"/>
          </a:p>
        </p:txBody>
      </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24</a:t>
            </a:fld>
            <a:endParaRPr lang="en-US" dirty="0"/>
          </a:p>
        </p:txBody>
      </p:sp>
    </p:spTree>
    <p:extLst>
      <p:ext uri="{BB962C8B-B14F-4D97-AF65-F5344CB8AC3E}">
        <p14:creationId xmlns:p14="http://schemas.microsoft.com/office/powerpoint/2010/main" val="1174898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Section Break Field Placements</a:t>
            </a:r>
            <a:endParaRPr lang="en-US" dirty="0"/>
          </a:p>
        </p:txBody>
      </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25</a:t>
            </a:fld>
            <a:endParaRPr lang="en-US" dirty="0"/>
          </a:p>
        </p:txBody>
      </p:sp>
    </p:spTree>
    <p:extLst>
      <p:ext uri="{BB962C8B-B14F-4D97-AF65-F5344CB8AC3E}">
        <p14:creationId xmlns:p14="http://schemas.microsoft.com/office/powerpoint/2010/main" val="476303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228600"/>
            <a:ext cx="6303733" cy="370577"/>
          </a:xfrm>
        </p:spPr>
        <p:txBody>
          <a:bodyPr/>
          <a:lstStyle/>
          <a:p>
            <a:pPr algn="l"/>
            <a:r>
              <a:rPr lang="en-US" dirty="0" smtClean="0"/>
              <a:t>Frequently Used Icons</a:t>
            </a:r>
            <a:endParaRPr lang="en-US" dirty="0"/>
          </a:p>
        </p:txBody>
      </p:sp>
      <p:sp>
        <p:nvSpPr>
          <p:cNvPr id="77" name="Text Placeholder 1"/>
          <p:cNvSpPr>
            <a:spLocks noGrp="1"/>
          </p:cNvSpPr>
          <p:nvPr>
            <p:ph type="body" sz="quarter" idx="10"/>
          </p:nvPr>
        </p:nvSpPr>
        <p:spPr>
          <a:xfrm>
            <a:off x="228600" y="756302"/>
            <a:ext cx="8724900" cy="370577"/>
          </a:xfrm>
        </p:spPr>
        <p:txBody>
          <a:bodyPr/>
          <a:lstStyle/>
          <a:p>
            <a:pPr algn="l"/>
            <a:r>
              <a:rPr lang="en-US" sz="2000" dirty="0" smtClean="0"/>
              <a:t>Copy and paste any icon onto the Blank Section Break Slide layout</a:t>
            </a:r>
            <a:endParaRPr lang="en-US" sz="2000" dirty="0"/>
          </a:p>
        </p:txBody>
      </p:sp>
      <p:sp>
        <p:nvSpPr>
          <p:cNvPr id="5" name="Freeform 5"/>
          <p:cNvSpPr>
            <a:spLocks noEditPoints="1"/>
          </p:cNvSpPr>
          <p:nvPr/>
        </p:nvSpPr>
        <p:spPr bwMode="auto">
          <a:xfrm>
            <a:off x="697035" y="1541759"/>
            <a:ext cx="731520" cy="731520"/>
          </a:xfrm>
          <a:custGeom>
            <a:avLst/>
            <a:gdLst>
              <a:gd name="T0" fmla="*/ 646 w 1361"/>
              <a:gd name="T1" fmla="*/ 976 h 1384"/>
              <a:gd name="T2" fmla="*/ 621 w 1361"/>
              <a:gd name="T3" fmla="*/ 930 h 1384"/>
              <a:gd name="T4" fmla="*/ 564 w 1361"/>
              <a:gd name="T5" fmla="*/ 930 h 1384"/>
              <a:gd name="T6" fmla="*/ 636 w 1361"/>
              <a:gd name="T7" fmla="*/ 1302 h 1384"/>
              <a:gd name="T8" fmla="*/ 429 w 1361"/>
              <a:gd name="T9" fmla="*/ 1374 h 1384"/>
              <a:gd name="T10" fmla="*/ 213 w 1361"/>
              <a:gd name="T11" fmla="*/ 922 h 1384"/>
              <a:gd name="T12" fmla="*/ 0 w 1361"/>
              <a:gd name="T13" fmla="*/ 651 h 1384"/>
              <a:gd name="T14" fmla="*/ 82 w 1361"/>
              <a:gd name="T15" fmla="*/ 454 h 1384"/>
              <a:gd name="T16" fmla="*/ 279 w 1361"/>
              <a:gd name="T17" fmla="*/ 373 h 1384"/>
              <a:gd name="T18" fmla="*/ 621 w 1361"/>
              <a:gd name="T19" fmla="*/ 372 h 1384"/>
              <a:gd name="T20" fmla="*/ 1110 w 1361"/>
              <a:gd name="T21" fmla="*/ 17 h 1384"/>
              <a:gd name="T22" fmla="*/ 1196 w 1361"/>
              <a:gd name="T23" fmla="*/ 63 h 1384"/>
              <a:gd name="T24" fmla="*/ 1196 w 1361"/>
              <a:gd name="T25" fmla="*/ 438 h 1384"/>
              <a:gd name="T26" fmla="*/ 1297 w 1361"/>
              <a:gd name="T27" fmla="*/ 495 h 1384"/>
              <a:gd name="T28" fmla="*/ 1297 w 1361"/>
              <a:gd name="T29" fmla="*/ 807 h 1384"/>
              <a:gd name="T30" fmla="*/ 1196 w 1361"/>
              <a:gd name="T31" fmla="*/ 865 h 1384"/>
              <a:gd name="T32" fmla="*/ 1141 w 1361"/>
              <a:gd name="T33" fmla="*/ 1295 h 1384"/>
              <a:gd name="T34" fmla="*/ 666 w 1361"/>
              <a:gd name="T35" fmla="*/ 820 h 1384"/>
              <a:gd name="T36" fmla="*/ 666 w 1361"/>
              <a:gd name="T37" fmla="*/ 483 h 1384"/>
              <a:gd name="T38" fmla="*/ 160 w 1361"/>
              <a:gd name="T39" fmla="*/ 532 h 1384"/>
              <a:gd name="T40" fmla="*/ 154 w 1361"/>
              <a:gd name="T41" fmla="*/ 763 h 1384"/>
              <a:gd name="T42" fmla="*/ 306 w 1361"/>
              <a:gd name="T43" fmla="*/ 855 h 1384"/>
              <a:gd name="T44" fmla="*/ 496 w 1361"/>
              <a:gd name="T45" fmla="*/ 1234 h 1384"/>
              <a:gd name="T46" fmla="*/ 436 w 1361"/>
              <a:gd name="T47" fmla="*/ 897 h 1384"/>
              <a:gd name="T48" fmla="*/ 486 w 1361"/>
              <a:gd name="T49" fmla="*/ 820 h 1384"/>
              <a:gd name="T50" fmla="*/ 732 w 1361"/>
              <a:gd name="T51" fmla="*/ 429 h 1384"/>
              <a:gd name="T52" fmla="*/ 732 w 1361"/>
              <a:gd name="T53" fmla="*/ 873 h 1384"/>
              <a:gd name="T54" fmla="*/ 732 w 1361"/>
              <a:gd name="T55" fmla="*/ 876 h 1384"/>
              <a:gd name="T56" fmla="*/ 732 w 1361"/>
              <a:gd name="T57" fmla="*/ 901 h 1384"/>
              <a:gd name="T58" fmla="*/ 1086 w 1361"/>
              <a:gd name="T59" fmla="*/ 166 h 1384"/>
              <a:gd name="T60" fmla="*/ 732 w 1361"/>
              <a:gd name="T61" fmla="*/ 426 h 1384"/>
              <a:gd name="T62" fmla="*/ 732 w 1361"/>
              <a:gd name="T63" fmla="*/ 429 h 1384"/>
              <a:gd name="T64" fmla="*/ 1196 w 1361"/>
              <a:gd name="T65" fmla="*/ 507 h 1384"/>
              <a:gd name="T66" fmla="*/ 1250 w 1361"/>
              <a:gd name="T67" fmla="*/ 761 h 1384"/>
              <a:gd name="T68" fmla="*/ 1250 w 1361"/>
              <a:gd name="T69" fmla="*/ 542 h 1384"/>
              <a:gd name="T70" fmla="*/ 1196 w 1361"/>
              <a:gd name="T71" fmla="*/ 507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1" h="1384">
                <a:moveTo>
                  <a:pt x="1107" y="1283"/>
                </a:moveTo>
                <a:cubicBezTo>
                  <a:pt x="646" y="976"/>
                  <a:pt x="646" y="976"/>
                  <a:pt x="646" y="976"/>
                </a:cubicBezTo>
                <a:cubicBezTo>
                  <a:pt x="630" y="966"/>
                  <a:pt x="622" y="948"/>
                  <a:pt x="622" y="930"/>
                </a:cubicBezTo>
                <a:cubicBezTo>
                  <a:pt x="621" y="930"/>
                  <a:pt x="621" y="930"/>
                  <a:pt x="621" y="930"/>
                </a:cubicBezTo>
                <a:cubicBezTo>
                  <a:pt x="621" y="930"/>
                  <a:pt x="621" y="930"/>
                  <a:pt x="621" y="930"/>
                </a:cubicBezTo>
                <a:cubicBezTo>
                  <a:pt x="564" y="930"/>
                  <a:pt x="564" y="930"/>
                  <a:pt x="564" y="930"/>
                </a:cubicBezTo>
                <a:cubicBezTo>
                  <a:pt x="670" y="1232"/>
                  <a:pt x="670" y="1232"/>
                  <a:pt x="670" y="1232"/>
                </a:cubicBezTo>
                <a:cubicBezTo>
                  <a:pt x="680" y="1261"/>
                  <a:pt x="664" y="1292"/>
                  <a:pt x="636" y="1302"/>
                </a:cubicBezTo>
                <a:cubicBezTo>
                  <a:pt x="533" y="1338"/>
                  <a:pt x="533" y="1338"/>
                  <a:pt x="533" y="1338"/>
                </a:cubicBezTo>
                <a:cubicBezTo>
                  <a:pt x="429" y="1374"/>
                  <a:pt x="429" y="1374"/>
                  <a:pt x="429" y="1374"/>
                </a:cubicBezTo>
                <a:cubicBezTo>
                  <a:pt x="401" y="1384"/>
                  <a:pt x="369" y="1369"/>
                  <a:pt x="359" y="1340"/>
                </a:cubicBezTo>
                <a:cubicBezTo>
                  <a:pt x="213" y="922"/>
                  <a:pt x="213" y="922"/>
                  <a:pt x="213" y="922"/>
                </a:cubicBezTo>
                <a:cubicBezTo>
                  <a:pt x="158" y="908"/>
                  <a:pt x="109" y="878"/>
                  <a:pt x="72" y="837"/>
                </a:cubicBezTo>
                <a:cubicBezTo>
                  <a:pt x="27" y="787"/>
                  <a:pt x="0" y="722"/>
                  <a:pt x="0" y="651"/>
                </a:cubicBezTo>
                <a:cubicBezTo>
                  <a:pt x="0" y="575"/>
                  <a:pt x="32" y="505"/>
                  <a:pt x="82" y="455"/>
                </a:cubicBezTo>
                <a:cubicBezTo>
                  <a:pt x="82" y="454"/>
                  <a:pt x="82" y="454"/>
                  <a:pt x="82" y="454"/>
                </a:cubicBezTo>
                <a:cubicBezTo>
                  <a:pt x="83" y="453"/>
                  <a:pt x="83" y="453"/>
                  <a:pt x="83" y="453"/>
                </a:cubicBezTo>
                <a:cubicBezTo>
                  <a:pt x="134" y="404"/>
                  <a:pt x="203" y="373"/>
                  <a:pt x="279" y="373"/>
                </a:cubicBezTo>
                <a:cubicBezTo>
                  <a:pt x="621" y="373"/>
                  <a:pt x="621" y="373"/>
                  <a:pt x="621" y="373"/>
                </a:cubicBezTo>
                <a:cubicBezTo>
                  <a:pt x="621" y="372"/>
                  <a:pt x="621" y="372"/>
                  <a:pt x="621" y="372"/>
                </a:cubicBezTo>
                <a:cubicBezTo>
                  <a:pt x="621" y="352"/>
                  <a:pt x="633" y="334"/>
                  <a:pt x="649" y="324"/>
                </a:cubicBezTo>
                <a:cubicBezTo>
                  <a:pt x="1110" y="17"/>
                  <a:pt x="1110" y="17"/>
                  <a:pt x="1110" y="17"/>
                </a:cubicBezTo>
                <a:cubicBezTo>
                  <a:pt x="1136" y="0"/>
                  <a:pt x="1170" y="7"/>
                  <a:pt x="1187" y="33"/>
                </a:cubicBezTo>
                <a:cubicBezTo>
                  <a:pt x="1193" y="42"/>
                  <a:pt x="1196" y="53"/>
                  <a:pt x="1196" y="63"/>
                </a:cubicBezTo>
                <a:cubicBezTo>
                  <a:pt x="1196" y="63"/>
                  <a:pt x="1196" y="63"/>
                  <a:pt x="1196" y="63"/>
                </a:cubicBezTo>
                <a:cubicBezTo>
                  <a:pt x="1196" y="438"/>
                  <a:pt x="1196" y="438"/>
                  <a:pt x="1196" y="438"/>
                </a:cubicBezTo>
                <a:cubicBezTo>
                  <a:pt x="1234" y="447"/>
                  <a:pt x="1267" y="467"/>
                  <a:pt x="1295" y="493"/>
                </a:cubicBezTo>
                <a:cubicBezTo>
                  <a:pt x="1297" y="495"/>
                  <a:pt x="1297" y="495"/>
                  <a:pt x="1297" y="495"/>
                </a:cubicBezTo>
                <a:cubicBezTo>
                  <a:pt x="1337" y="535"/>
                  <a:pt x="1361" y="590"/>
                  <a:pt x="1361" y="651"/>
                </a:cubicBezTo>
                <a:cubicBezTo>
                  <a:pt x="1361" y="712"/>
                  <a:pt x="1337" y="767"/>
                  <a:pt x="1297" y="807"/>
                </a:cubicBezTo>
                <a:cubicBezTo>
                  <a:pt x="1297" y="807"/>
                  <a:pt x="1297" y="807"/>
                  <a:pt x="1297" y="807"/>
                </a:cubicBezTo>
                <a:cubicBezTo>
                  <a:pt x="1269" y="835"/>
                  <a:pt x="1234" y="855"/>
                  <a:pt x="1196" y="865"/>
                </a:cubicBezTo>
                <a:cubicBezTo>
                  <a:pt x="1196" y="1239"/>
                  <a:pt x="1196" y="1239"/>
                  <a:pt x="1196" y="1239"/>
                </a:cubicBezTo>
                <a:cubicBezTo>
                  <a:pt x="1196" y="1270"/>
                  <a:pt x="1171" y="1295"/>
                  <a:pt x="1141" y="1295"/>
                </a:cubicBezTo>
                <a:cubicBezTo>
                  <a:pt x="1128" y="1295"/>
                  <a:pt x="1116" y="1291"/>
                  <a:pt x="1107" y="1283"/>
                </a:cubicBezTo>
                <a:close/>
                <a:moveTo>
                  <a:pt x="666" y="820"/>
                </a:moveTo>
                <a:cubicBezTo>
                  <a:pt x="666" y="820"/>
                  <a:pt x="666" y="820"/>
                  <a:pt x="666" y="820"/>
                </a:cubicBezTo>
                <a:cubicBezTo>
                  <a:pt x="666" y="483"/>
                  <a:pt x="666" y="483"/>
                  <a:pt x="666" y="483"/>
                </a:cubicBezTo>
                <a:cubicBezTo>
                  <a:pt x="279" y="483"/>
                  <a:pt x="279" y="483"/>
                  <a:pt x="279" y="483"/>
                </a:cubicBezTo>
                <a:cubicBezTo>
                  <a:pt x="233" y="483"/>
                  <a:pt x="191" y="502"/>
                  <a:pt x="160" y="532"/>
                </a:cubicBezTo>
                <a:cubicBezTo>
                  <a:pt x="130" y="563"/>
                  <a:pt x="111" y="605"/>
                  <a:pt x="111" y="651"/>
                </a:cubicBezTo>
                <a:cubicBezTo>
                  <a:pt x="111" y="694"/>
                  <a:pt x="127" y="734"/>
                  <a:pt x="154" y="763"/>
                </a:cubicBezTo>
                <a:cubicBezTo>
                  <a:pt x="181" y="793"/>
                  <a:pt x="218" y="814"/>
                  <a:pt x="261" y="819"/>
                </a:cubicBezTo>
                <a:cubicBezTo>
                  <a:pt x="281" y="821"/>
                  <a:pt x="299" y="834"/>
                  <a:pt x="306" y="855"/>
                </a:cubicBezTo>
                <a:cubicBezTo>
                  <a:pt x="445" y="1252"/>
                  <a:pt x="445" y="1252"/>
                  <a:pt x="445" y="1252"/>
                </a:cubicBezTo>
                <a:cubicBezTo>
                  <a:pt x="496" y="1234"/>
                  <a:pt x="496" y="1234"/>
                  <a:pt x="496" y="1234"/>
                </a:cubicBezTo>
                <a:cubicBezTo>
                  <a:pt x="548" y="1216"/>
                  <a:pt x="548" y="1216"/>
                  <a:pt x="548" y="1216"/>
                </a:cubicBezTo>
                <a:cubicBezTo>
                  <a:pt x="436" y="897"/>
                  <a:pt x="436" y="897"/>
                  <a:pt x="436" y="897"/>
                </a:cubicBezTo>
                <a:cubicBezTo>
                  <a:pt x="433" y="890"/>
                  <a:pt x="431" y="883"/>
                  <a:pt x="431" y="875"/>
                </a:cubicBezTo>
                <a:cubicBezTo>
                  <a:pt x="431" y="844"/>
                  <a:pt x="456" y="820"/>
                  <a:pt x="486" y="820"/>
                </a:cubicBezTo>
                <a:cubicBezTo>
                  <a:pt x="666" y="820"/>
                  <a:pt x="666" y="820"/>
                  <a:pt x="666" y="820"/>
                </a:cubicBezTo>
                <a:close/>
                <a:moveTo>
                  <a:pt x="732" y="429"/>
                </a:moveTo>
                <a:cubicBezTo>
                  <a:pt x="732" y="429"/>
                  <a:pt x="732" y="429"/>
                  <a:pt x="732" y="429"/>
                </a:cubicBezTo>
                <a:cubicBezTo>
                  <a:pt x="732" y="873"/>
                  <a:pt x="732" y="873"/>
                  <a:pt x="732" y="873"/>
                </a:cubicBezTo>
                <a:cubicBezTo>
                  <a:pt x="732" y="875"/>
                  <a:pt x="732" y="875"/>
                  <a:pt x="732" y="875"/>
                </a:cubicBezTo>
                <a:cubicBezTo>
                  <a:pt x="732" y="876"/>
                  <a:pt x="732" y="876"/>
                  <a:pt x="732" y="876"/>
                </a:cubicBezTo>
                <a:cubicBezTo>
                  <a:pt x="732" y="877"/>
                  <a:pt x="732" y="877"/>
                  <a:pt x="732" y="877"/>
                </a:cubicBezTo>
                <a:cubicBezTo>
                  <a:pt x="732" y="901"/>
                  <a:pt x="732" y="901"/>
                  <a:pt x="732" y="901"/>
                </a:cubicBezTo>
                <a:cubicBezTo>
                  <a:pt x="1086" y="1137"/>
                  <a:pt x="1086" y="1137"/>
                  <a:pt x="1086" y="1137"/>
                </a:cubicBezTo>
                <a:cubicBezTo>
                  <a:pt x="1086" y="166"/>
                  <a:pt x="1086" y="166"/>
                  <a:pt x="1086" y="166"/>
                </a:cubicBezTo>
                <a:cubicBezTo>
                  <a:pt x="732" y="401"/>
                  <a:pt x="732" y="401"/>
                  <a:pt x="732" y="401"/>
                </a:cubicBezTo>
                <a:cubicBezTo>
                  <a:pt x="732" y="426"/>
                  <a:pt x="732" y="426"/>
                  <a:pt x="732" y="426"/>
                </a:cubicBezTo>
                <a:cubicBezTo>
                  <a:pt x="732" y="428"/>
                  <a:pt x="732" y="428"/>
                  <a:pt x="732" y="428"/>
                </a:cubicBezTo>
                <a:cubicBezTo>
                  <a:pt x="732" y="429"/>
                  <a:pt x="732" y="429"/>
                  <a:pt x="732" y="429"/>
                </a:cubicBezTo>
                <a:close/>
                <a:moveTo>
                  <a:pt x="1196" y="507"/>
                </a:moveTo>
                <a:cubicBezTo>
                  <a:pt x="1196" y="507"/>
                  <a:pt x="1196" y="507"/>
                  <a:pt x="1196" y="507"/>
                </a:cubicBezTo>
                <a:cubicBezTo>
                  <a:pt x="1196" y="796"/>
                  <a:pt x="1196" y="796"/>
                  <a:pt x="1196" y="796"/>
                </a:cubicBezTo>
                <a:cubicBezTo>
                  <a:pt x="1216" y="788"/>
                  <a:pt x="1235" y="776"/>
                  <a:pt x="1250" y="761"/>
                </a:cubicBezTo>
                <a:cubicBezTo>
                  <a:pt x="1278" y="733"/>
                  <a:pt x="1295" y="694"/>
                  <a:pt x="1295" y="651"/>
                </a:cubicBezTo>
                <a:cubicBezTo>
                  <a:pt x="1295" y="609"/>
                  <a:pt x="1278" y="570"/>
                  <a:pt x="1250" y="542"/>
                </a:cubicBezTo>
                <a:cubicBezTo>
                  <a:pt x="1248" y="540"/>
                  <a:pt x="1248" y="540"/>
                  <a:pt x="1248" y="540"/>
                </a:cubicBezTo>
                <a:cubicBezTo>
                  <a:pt x="1234" y="526"/>
                  <a:pt x="1216" y="515"/>
                  <a:pt x="1196" y="5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65821" y="1556046"/>
            <a:ext cx="731520" cy="73152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973243" y="1532894"/>
            <a:ext cx="731520" cy="83496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707082" y="3698433"/>
            <a:ext cx="731520" cy="731520"/>
          </a:xfrm>
          <a:prstGeom prst="rect">
            <a:avLst/>
          </a:prstGeom>
        </p:spPr>
      </p:pic>
      <p:sp>
        <p:nvSpPr>
          <p:cNvPr id="9" name="Freeform 55"/>
          <p:cNvSpPr>
            <a:spLocks noEditPoints="1"/>
          </p:cNvSpPr>
          <p:nvPr/>
        </p:nvSpPr>
        <p:spPr bwMode="auto">
          <a:xfrm>
            <a:off x="697035" y="2610252"/>
            <a:ext cx="731520" cy="731520"/>
          </a:xfrm>
          <a:custGeom>
            <a:avLst/>
            <a:gdLst>
              <a:gd name="T0" fmla="*/ 381 w 762"/>
              <a:gd name="T1" fmla="*/ 0 h 763"/>
              <a:gd name="T2" fmla="*/ 0 w 762"/>
              <a:gd name="T3" fmla="*/ 381 h 763"/>
              <a:gd name="T4" fmla="*/ 381 w 762"/>
              <a:gd name="T5" fmla="*/ 763 h 763"/>
              <a:gd name="T6" fmla="*/ 762 w 762"/>
              <a:gd name="T7" fmla="*/ 381 h 763"/>
              <a:gd name="T8" fmla="*/ 381 w 762"/>
              <a:gd name="T9" fmla="*/ 0 h 763"/>
              <a:gd name="T10" fmla="*/ 414 w 762"/>
              <a:gd name="T11" fmla="*/ 600 h 763"/>
              <a:gd name="T12" fmla="*/ 414 w 762"/>
              <a:gd name="T13" fmla="*/ 674 h 763"/>
              <a:gd name="T14" fmla="*/ 343 w 762"/>
              <a:gd name="T15" fmla="*/ 674 h 763"/>
              <a:gd name="T16" fmla="*/ 343 w 762"/>
              <a:gd name="T17" fmla="*/ 606 h 763"/>
              <a:gd name="T18" fmla="*/ 221 w 762"/>
              <a:gd name="T19" fmla="*/ 575 h 763"/>
              <a:gd name="T20" fmla="*/ 243 w 762"/>
              <a:gd name="T21" fmla="*/ 491 h 763"/>
              <a:gd name="T22" fmla="*/ 362 w 762"/>
              <a:gd name="T23" fmla="*/ 522 h 763"/>
              <a:gd name="T24" fmla="*/ 431 w 762"/>
              <a:gd name="T25" fmla="*/ 478 h 763"/>
              <a:gd name="T26" fmla="*/ 354 w 762"/>
              <a:gd name="T27" fmla="*/ 416 h 763"/>
              <a:gd name="T28" fmla="*/ 225 w 762"/>
              <a:gd name="T29" fmla="*/ 285 h 763"/>
              <a:gd name="T30" fmla="*/ 347 w 762"/>
              <a:gd name="T31" fmla="*/ 157 h 763"/>
              <a:gd name="T32" fmla="*/ 347 w 762"/>
              <a:gd name="T33" fmla="*/ 89 h 763"/>
              <a:gd name="T34" fmla="*/ 417 w 762"/>
              <a:gd name="T35" fmla="*/ 89 h 763"/>
              <a:gd name="T36" fmla="*/ 417 w 762"/>
              <a:gd name="T37" fmla="*/ 152 h 763"/>
              <a:gd name="T38" fmla="*/ 521 w 762"/>
              <a:gd name="T39" fmla="*/ 176 h 763"/>
              <a:gd name="T40" fmla="*/ 500 w 762"/>
              <a:gd name="T41" fmla="*/ 257 h 763"/>
              <a:gd name="T42" fmla="*/ 397 w 762"/>
              <a:gd name="T43" fmla="*/ 232 h 763"/>
              <a:gd name="T44" fmla="*/ 335 w 762"/>
              <a:gd name="T45" fmla="*/ 272 h 763"/>
              <a:gd name="T46" fmla="*/ 422 w 762"/>
              <a:gd name="T47" fmla="*/ 333 h 763"/>
              <a:gd name="T48" fmla="*/ 541 w 762"/>
              <a:gd name="T49" fmla="*/ 468 h 763"/>
              <a:gd name="T50" fmla="*/ 414 w 762"/>
              <a:gd name="T51" fmla="*/ 60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2" h="763">
                <a:moveTo>
                  <a:pt x="381" y="0"/>
                </a:moveTo>
                <a:cubicBezTo>
                  <a:pt x="170" y="0"/>
                  <a:pt x="0" y="171"/>
                  <a:pt x="0" y="381"/>
                </a:cubicBezTo>
                <a:cubicBezTo>
                  <a:pt x="0" y="592"/>
                  <a:pt x="170" y="763"/>
                  <a:pt x="381" y="763"/>
                </a:cubicBezTo>
                <a:cubicBezTo>
                  <a:pt x="592" y="763"/>
                  <a:pt x="762" y="592"/>
                  <a:pt x="762" y="381"/>
                </a:cubicBezTo>
                <a:cubicBezTo>
                  <a:pt x="762" y="171"/>
                  <a:pt x="592" y="0"/>
                  <a:pt x="381" y="0"/>
                </a:cubicBezTo>
                <a:close/>
                <a:moveTo>
                  <a:pt x="414" y="600"/>
                </a:moveTo>
                <a:cubicBezTo>
                  <a:pt x="414" y="674"/>
                  <a:pt x="414" y="674"/>
                  <a:pt x="414" y="674"/>
                </a:cubicBezTo>
                <a:cubicBezTo>
                  <a:pt x="343" y="674"/>
                  <a:pt x="343" y="674"/>
                  <a:pt x="343" y="674"/>
                </a:cubicBezTo>
                <a:cubicBezTo>
                  <a:pt x="343" y="606"/>
                  <a:pt x="343" y="606"/>
                  <a:pt x="343" y="606"/>
                </a:cubicBezTo>
                <a:cubicBezTo>
                  <a:pt x="295" y="603"/>
                  <a:pt x="248" y="590"/>
                  <a:pt x="221" y="575"/>
                </a:cubicBezTo>
                <a:cubicBezTo>
                  <a:pt x="243" y="491"/>
                  <a:pt x="243" y="491"/>
                  <a:pt x="243" y="491"/>
                </a:cubicBezTo>
                <a:cubicBezTo>
                  <a:pt x="273" y="507"/>
                  <a:pt x="315" y="522"/>
                  <a:pt x="362" y="522"/>
                </a:cubicBezTo>
                <a:cubicBezTo>
                  <a:pt x="403" y="522"/>
                  <a:pt x="431" y="506"/>
                  <a:pt x="431" y="478"/>
                </a:cubicBezTo>
                <a:cubicBezTo>
                  <a:pt x="431" y="451"/>
                  <a:pt x="408" y="434"/>
                  <a:pt x="354" y="416"/>
                </a:cubicBezTo>
                <a:cubicBezTo>
                  <a:pt x="278" y="390"/>
                  <a:pt x="225" y="354"/>
                  <a:pt x="225" y="285"/>
                </a:cubicBezTo>
                <a:cubicBezTo>
                  <a:pt x="225" y="221"/>
                  <a:pt x="270" y="171"/>
                  <a:pt x="347" y="157"/>
                </a:cubicBezTo>
                <a:cubicBezTo>
                  <a:pt x="347" y="89"/>
                  <a:pt x="347" y="89"/>
                  <a:pt x="347" y="89"/>
                </a:cubicBezTo>
                <a:cubicBezTo>
                  <a:pt x="417" y="89"/>
                  <a:pt x="417" y="89"/>
                  <a:pt x="417" y="89"/>
                </a:cubicBezTo>
                <a:cubicBezTo>
                  <a:pt x="417" y="152"/>
                  <a:pt x="417" y="152"/>
                  <a:pt x="417" y="152"/>
                </a:cubicBezTo>
                <a:cubicBezTo>
                  <a:pt x="464" y="154"/>
                  <a:pt x="496" y="164"/>
                  <a:pt x="521" y="176"/>
                </a:cubicBezTo>
                <a:cubicBezTo>
                  <a:pt x="500" y="257"/>
                  <a:pt x="500" y="257"/>
                  <a:pt x="500" y="257"/>
                </a:cubicBezTo>
                <a:cubicBezTo>
                  <a:pt x="482" y="248"/>
                  <a:pt x="448" y="232"/>
                  <a:pt x="397" y="232"/>
                </a:cubicBezTo>
                <a:cubicBezTo>
                  <a:pt x="350" y="232"/>
                  <a:pt x="335" y="252"/>
                  <a:pt x="335" y="272"/>
                </a:cubicBezTo>
                <a:cubicBezTo>
                  <a:pt x="335" y="295"/>
                  <a:pt x="360" y="311"/>
                  <a:pt x="422" y="333"/>
                </a:cubicBezTo>
                <a:cubicBezTo>
                  <a:pt x="507" y="363"/>
                  <a:pt x="541" y="403"/>
                  <a:pt x="541" y="468"/>
                </a:cubicBezTo>
                <a:cubicBezTo>
                  <a:pt x="541" y="532"/>
                  <a:pt x="496" y="586"/>
                  <a:pt x="414" y="6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65821" y="2609365"/>
            <a:ext cx="731520" cy="731520"/>
          </a:xfrm>
          <a:prstGeom prst="rect">
            <a:avLst/>
          </a:prstGeom>
        </p:spPr>
      </p:pic>
      <p:grpSp>
        <p:nvGrpSpPr>
          <p:cNvPr id="11" name="Group 10"/>
          <p:cNvGrpSpPr/>
          <p:nvPr/>
        </p:nvGrpSpPr>
        <p:grpSpPr>
          <a:xfrm>
            <a:off x="7707082" y="1561687"/>
            <a:ext cx="731520" cy="731520"/>
            <a:chOff x="4937125" y="3649663"/>
            <a:chExt cx="1101725" cy="1100137"/>
          </a:xfrm>
        </p:grpSpPr>
        <p:sp>
          <p:nvSpPr>
            <p:cNvPr id="12" name="Freeform 9"/>
            <p:cNvSpPr>
              <a:spLocks noEditPoints="1"/>
            </p:cNvSpPr>
            <p:nvPr/>
          </p:nvSpPr>
          <p:spPr bwMode="auto">
            <a:xfrm>
              <a:off x="4937125" y="3649663"/>
              <a:ext cx="1101725" cy="1100137"/>
            </a:xfrm>
            <a:custGeom>
              <a:avLst/>
              <a:gdLst>
                <a:gd name="T0" fmla="*/ 212 w 423"/>
                <a:gd name="T1" fmla="*/ 423 h 423"/>
                <a:gd name="T2" fmla="*/ 0 w 423"/>
                <a:gd name="T3" fmla="*/ 212 h 423"/>
                <a:gd name="T4" fmla="*/ 212 w 423"/>
                <a:gd name="T5" fmla="*/ 0 h 423"/>
                <a:gd name="T6" fmla="*/ 423 w 423"/>
                <a:gd name="T7" fmla="*/ 212 h 423"/>
                <a:gd name="T8" fmla="*/ 212 w 423"/>
                <a:gd name="T9" fmla="*/ 423 h 423"/>
                <a:gd name="T10" fmla="*/ 212 w 423"/>
                <a:gd name="T11" fmla="*/ 9 h 423"/>
                <a:gd name="T12" fmla="*/ 10 w 423"/>
                <a:gd name="T13" fmla="*/ 212 h 423"/>
                <a:gd name="T14" fmla="*/ 212 w 423"/>
                <a:gd name="T15" fmla="*/ 414 h 423"/>
                <a:gd name="T16" fmla="*/ 414 w 423"/>
                <a:gd name="T17" fmla="*/ 212 h 423"/>
                <a:gd name="T18" fmla="*/ 212 w 423"/>
                <a:gd name="T19" fmla="*/ 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3">
                  <a:moveTo>
                    <a:pt x="212" y="423"/>
                  </a:moveTo>
                  <a:cubicBezTo>
                    <a:pt x="95" y="423"/>
                    <a:pt x="0" y="328"/>
                    <a:pt x="0" y="212"/>
                  </a:cubicBezTo>
                  <a:cubicBezTo>
                    <a:pt x="0" y="95"/>
                    <a:pt x="95" y="0"/>
                    <a:pt x="212" y="0"/>
                  </a:cubicBezTo>
                  <a:cubicBezTo>
                    <a:pt x="328" y="0"/>
                    <a:pt x="423" y="95"/>
                    <a:pt x="423" y="212"/>
                  </a:cubicBezTo>
                  <a:cubicBezTo>
                    <a:pt x="423" y="328"/>
                    <a:pt x="328" y="423"/>
                    <a:pt x="212" y="423"/>
                  </a:cubicBezTo>
                  <a:close/>
                  <a:moveTo>
                    <a:pt x="212" y="9"/>
                  </a:moveTo>
                  <a:cubicBezTo>
                    <a:pt x="100" y="9"/>
                    <a:pt x="10" y="100"/>
                    <a:pt x="10" y="212"/>
                  </a:cubicBezTo>
                  <a:cubicBezTo>
                    <a:pt x="10" y="323"/>
                    <a:pt x="100" y="414"/>
                    <a:pt x="212" y="414"/>
                  </a:cubicBezTo>
                  <a:cubicBezTo>
                    <a:pt x="323" y="414"/>
                    <a:pt x="414" y="323"/>
                    <a:pt x="414" y="212"/>
                  </a:cubicBezTo>
                  <a:cubicBezTo>
                    <a:pt x="414" y="100"/>
                    <a:pt x="323" y="9"/>
                    <a:pt x="212" y="9"/>
                  </a:cubicBezTo>
                  <a:close/>
                </a:path>
              </a:pathLst>
            </a:custGeom>
            <a:solidFill>
              <a:srgbClr val="59595A"/>
            </a:solidFill>
            <a:ln w="5238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5230813" y="3963988"/>
              <a:ext cx="547688" cy="463550"/>
            </a:xfrm>
            <a:custGeom>
              <a:avLst/>
              <a:gdLst>
                <a:gd name="T0" fmla="*/ 67 w 210"/>
                <a:gd name="T1" fmla="*/ 178 h 178"/>
                <a:gd name="T2" fmla="*/ 64 w 210"/>
                <a:gd name="T3" fmla="*/ 177 h 178"/>
                <a:gd name="T4" fmla="*/ 2 w 210"/>
                <a:gd name="T5" fmla="*/ 111 h 178"/>
                <a:gd name="T6" fmla="*/ 2 w 210"/>
                <a:gd name="T7" fmla="*/ 105 h 178"/>
                <a:gd name="T8" fmla="*/ 9 w 210"/>
                <a:gd name="T9" fmla="*/ 105 h 178"/>
                <a:gd name="T10" fmla="*/ 67 w 210"/>
                <a:gd name="T11" fmla="*/ 166 h 178"/>
                <a:gd name="T12" fmla="*/ 201 w 210"/>
                <a:gd name="T13" fmla="*/ 3 h 178"/>
                <a:gd name="T14" fmla="*/ 208 w 210"/>
                <a:gd name="T15" fmla="*/ 2 h 178"/>
                <a:gd name="T16" fmla="*/ 209 w 210"/>
                <a:gd name="T17" fmla="*/ 9 h 178"/>
                <a:gd name="T18" fmla="*/ 71 w 210"/>
                <a:gd name="T19" fmla="*/ 176 h 178"/>
                <a:gd name="T20" fmla="*/ 68 w 210"/>
                <a:gd name="T21" fmla="*/ 178 h 178"/>
                <a:gd name="T22" fmla="*/ 67 w 210"/>
                <a:gd name="T2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178">
                  <a:moveTo>
                    <a:pt x="67" y="178"/>
                  </a:moveTo>
                  <a:cubicBezTo>
                    <a:pt x="66" y="178"/>
                    <a:pt x="65" y="178"/>
                    <a:pt x="64" y="177"/>
                  </a:cubicBezTo>
                  <a:cubicBezTo>
                    <a:pt x="2" y="111"/>
                    <a:pt x="2" y="111"/>
                    <a:pt x="2" y="111"/>
                  </a:cubicBezTo>
                  <a:cubicBezTo>
                    <a:pt x="0" y="109"/>
                    <a:pt x="0" y="106"/>
                    <a:pt x="2" y="105"/>
                  </a:cubicBezTo>
                  <a:cubicBezTo>
                    <a:pt x="4" y="103"/>
                    <a:pt x="7" y="103"/>
                    <a:pt x="9" y="105"/>
                  </a:cubicBezTo>
                  <a:cubicBezTo>
                    <a:pt x="67" y="166"/>
                    <a:pt x="67" y="166"/>
                    <a:pt x="67" y="166"/>
                  </a:cubicBezTo>
                  <a:cubicBezTo>
                    <a:pt x="201" y="3"/>
                    <a:pt x="201" y="3"/>
                    <a:pt x="201" y="3"/>
                  </a:cubicBezTo>
                  <a:cubicBezTo>
                    <a:pt x="203" y="1"/>
                    <a:pt x="206" y="0"/>
                    <a:pt x="208" y="2"/>
                  </a:cubicBezTo>
                  <a:cubicBezTo>
                    <a:pt x="210" y="4"/>
                    <a:pt x="210" y="7"/>
                    <a:pt x="209" y="9"/>
                  </a:cubicBezTo>
                  <a:cubicBezTo>
                    <a:pt x="71" y="176"/>
                    <a:pt x="71" y="176"/>
                    <a:pt x="71" y="176"/>
                  </a:cubicBezTo>
                  <a:cubicBezTo>
                    <a:pt x="70" y="177"/>
                    <a:pt x="69" y="178"/>
                    <a:pt x="68" y="178"/>
                  </a:cubicBezTo>
                  <a:cubicBezTo>
                    <a:pt x="68" y="178"/>
                    <a:pt x="67" y="178"/>
                    <a:pt x="67" y="178"/>
                  </a:cubicBezTo>
                  <a:close/>
                </a:path>
              </a:pathLst>
            </a:custGeom>
            <a:solidFill>
              <a:srgbClr val="59595A"/>
            </a:solidFill>
            <a:ln w="5238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Oval Callout 13"/>
          <p:cNvSpPr/>
          <p:nvPr/>
        </p:nvSpPr>
        <p:spPr>
          <a:xfrm>
            <a:off x="2415181" y="3719977"/>
            <a:ext cx="832801" cy="624371"/>
          </a:xfrm>
          <a:prstGeom prst="wedgeEllipseCallout">
            <a:avLst>
              <a:gd name="adj1" fmla="val -38203"/>
              <a:gd name="adj2" fmla="val 699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707082" y="2681896"/>
            <a:ext cx="731520" cy="731520"/>
            <a:chOff x="6875464" y="4629305"/>
            <a:chExt cx="937278" cy="934883"/>
          </a:xfrm>
        </p:grpSpPr>
        <p:sp>
          <p:nvSpPr>
            <p:cNvPr id="16" name="Rectangle 14"/>
            <p:cNvSpPr>
              <a:spLocks noChangeArrowheads="1"/>
            </p:cNvSpPr>
            <p:nvPr/>
          </p:nvSpPr>
          <p:spPr bwMode="auto">
            <a:xfrm>
              <a:off x="7484615" y="4724310"/>
              <a:ext cx="179631" cy="74487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7235525" y="4887176"/>
              <a:ext cx="180430" cy="58200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6992823" y="5135467"/>
              <a:ext cx="180430" cy="33371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6875464" y="4629305"/>
              <a:ext cx="937278" cy="934883"/>
            </a:xfrm>
            <a:custGeom>
              <a:avLst/>
              <a:gdLst>
                <a:gd name="T0" fmla="*/ 446 w 494"/>
                <a:gd name="T1" fmla="*/ 493 h 493"/>
                <a:gd name="T2" fmla="*/ 48 w 494"/>
                <a:gd name="T3" fmla="*/ 493 h 493"/>
                <a:gd name="T4" fmla="*/ 0 w 494"/>
                <a:gd name="T5" fmla="*/ 445 h 493"/>
                <a:gd name="T6" fmla="*/ 0 w 494"/>
                <a:gd name="T7" fmla="*/ 48 h 493"/>
                <a:gd name="T8" fmla="*/ 48 w 494"/>
                <a:gd name="T9" fmla="*/ 0 h 493"/>
                <a:gd name="T10" fmla="*/ 446 w 494"/>
                <a:gd name="T11" fmla="*/ 0 h 493"/>
                <a:gd name="T12" fmla="*/ 494 w 494"/>
                <a:gd name="T13" fmla="*/ 48 h 493"/>
                <a:gd name="T14" fmla="*/ 494 w 494"/>
                <a:gd name="T15" fmla="*/ 445 h 493"/>
                <a:gd name="T16" fmla="*/ 446 w 494"/>
                <a:gd name="T17"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493">
                  <a:moveTo>
                    <a:pt x="446" y="493"/>
                  </a:moveTo>
                  <a:cubicBezTo>
                    <a:pt x="48" y="493"/>
                    <a:pt x="48" y="493"/>
                    <a:pt x="48" y="493"/>
                  </a:cubicBezTo>
                  <a:cubicBezTo>
                    <a:pt x="21" y="493"/>
                    <a:pt x="0" y="471"/>
                    <a:pt x="0" y="445"/>
                  </a:cubicBezTo>
                  <a:cubicBezTo>
                    <a:pt x="0" y="48"/>
                    <a:pt x="0" y="48"/>
                    <a:pt x="0" y="48"/>
                  </a:cubicBezTo>
                  <a:cubicBezTo>
                    <a:pt x="0" y="22"/>
                    <a:pt x="21" y="0"/>
                    <a:pt x="48" y="0"/>
                  </a:cubicBezTo>
                  <a:cubicBezTo>
                    <a:pt x="446" y="0"/>
                    <a:pt x="446" y="0"/>
                    <a:pt x="446" y="0"/>
                  </a:cubicBezTo>
                  <a:cubicBezTo>
                    <a:pt x="473" y="0"/>
                    <a:pt x="494" y="22"/>
                    <a:pt x="494" y="48"/>
                  </a:cubicBezTo>
                  <a:cubicBezTo>
                    <a:pt x="494" y="445"/>
                    <a:pt x="494" y="445"/>
                    <a:pt x="494" y="445"/>
                  </a:cubicBezTo>
                  <a:cubicBezTo>
                    <a:pt x="494" y="471"/>
                    <a:pt x="473" y="493"/>
                    <a:pt x="446" y="493"/>
                  </a:cubicBezTo>
                  <a:close/>
                </a:path>
              </a:pathLst>
            </a:custGeom>
            <a:noFill/>
            <a:ln w="762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697035" y="3678745"/>
            <a:ext cx="731520" cy="731520"/>
            <a:chOff x="6075363" y="3533775"/>
            <a:chExt cx="1717675" cy="2070100"/>
          </a:xfrm>
        </p:grpSpPr>
        <p:sp>
          <p:nvSpPr>
            <p:cNvPr id="21" name="Freeform 21"/>
            <p:cNvSpPr>
              <a:spLocks/>
            </p:cNvSpPr>
            <p:nvPr/>
          </p:nvSpPr>
          <p:spPr bwMode="auto">
            <a:xfrm>
              <a:off x="7488238" y="4103688"/>
              <a:ext cx="304800" cy="301625"/>
            </a:xfrm>
            <a:custGeom>
              <a:avLst/>
              <a:gdLst>
                <a:gd name="T0" fmla="*/ 73 w 81"/>
                <a:gd name="T1" fmla="*/ 28 h 80"/>
                <a:gd name="T2" fmla="*/ 72 w 81"/>
                <a:gd name="T3" fmla="*/ 57 h 80"/>
                <a:gd name="T4" fmla="*/ 49 w 81"/>
                <a:gd name="T5" fmla="*/ 80 h 80"/>
                <a:gd name="T6" fmla="*/ 47 w 81"/>
                <a:gd name="T7" fmla="*/ 80 h 80"/>
                <a:gd name="T8" fmla="*/ 1 w 81"/>
                <a:gd name="T9" fmla="*/ 33 h 80"/>
                <a:gd name="T10" fmla="*/ 1 w 81"/>
                <a:gd name="T11" fmla="*/ 31 h 80"/>
                <a:gd name="T12" fmla="*/ 23 w 81"/>
                <a:gd name="T13" fmla="*/ 8 h 80"/>
                <a:gd name="T14" fmla="*/ 52 w 81"/>
                <a:gd name="T15" fmla="*/ 7 h 80"/>
                <a:gd name="T16" fmla="*/ 73 w 81"/>
                <a:gd name="T17"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0">
                  <a:moveTo>
                    <a:pt x="73" y="28"/>
                  </a:moveTo>
                  <a:cubicBezTo>
                    <a:pt x="81" y="35"/>
                    <a:pt x="80" y="48"/>
                    <a:pt x="72" y="57"/>
                  </a:cubicBezTo>
                  <a:cubicBezTo>
                    <a:pt x="49" y="80"/>
                    <a:pt x="49" y="80"/>
                    <a:pt x="49" y="80"/>
                  </a:cubicBezTo>
                  <a:cubicBezTo>
                    <a:pt x="48" y="80"/>
                    <a:pt x="48" y="80"/>
                    <a:pt x="47" y="80"/>
                  </a:cubicBezTo>
                  <a:cubicBezTo>
                    <a:pt x="1" y="33"/>
                    <a:pt x="1" y="33"/>
                    <a:pt x="1" y="33"/>
                  </a:cubicBezTo>
                  <a:cubicBezTo>
                    <a:pt x="0" y="33"/>
                    <a:pt x="0" y="32"/>
                    <a:pt x="1" y="31"/>
                  </a:cubicBezTo>
                  <a:cubicBezTo>
                    <a:pt x="23" y="8"/>
                    <a:pt x="23" y="8"/>
                    <a:pt x="23" y="8"/>
                  </a:cubicBezTo>
                  <a:cubicBezTo>
                    <a:pt x="32" y="0"/>
                    <a:pt x="45" y="0"/>
                    <a:pt x="52" y="7"/>
                  </a:cubicBezTo>
                  <a:lnTo>
                    <a:pt x="73"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6362700" y="3533775"/>
              <a:ext cx="785812" cy="325438"/>
            </a:xfrm>
            <a:custGeom>
              <a:avLst/>
              <a:gdLst>
                <a:gd name="T0" fmla="*/ 8 w 208"/>
                <a:gd name="T1" fmla="*/ 86 h 86"/>
                <a:gd name="T2" fmla="*/ 104 w 208"/>
                <a:gd name="T3" fmla="*/ 86 h 86"/>
                <a:gd name="T4" fmla="*/ 200 w 208"/>
                <a:gd name="T5" fmla="*/ 86 h 86"/>
                <a:gd name="T6" fmla="*/ 208 w 208"/>
                <a:gd name="T7" fmla="*/ 77 h 86"/>
                <a:gd name="T8" fmla="*/ 208 w 208"/>
                <a:gd name="T9" fmla="*/ 53 h 86"/>
                <a:gd name="T10" fmla="*/ 206 w 208"/>
                <a:gd name="T11" fmla="*/ 47 h 86"/>
                <a:gd name="T12" fmla="*/ 104 w 208"/>
                <a:gd name="T13" fmla="*/ 0 h 86"/>
                <a:gd name="T14" fmla="*/ 2 w 208"/>
                <a:gd name="T15" fmla="*/ 47 h 86"/>
                <a:gd name="T16" fmla="*/ 0 w 208"/>
                <a:gd name="T17" fmla="*/ 53 h 86"/>
                <a:gd name="T18" fmla="*/ 0 w 208"/>
                <a:gd name="T19" fmla="*/ 77 h 86"/>
                <a:gd name="T20" fmla="*/ 8 w 208"/>
                <a:gd name="T21" fmla="*/ 86 h 86"/>
                <a:gd name="T22" fmla="*/ 104 w 208"/>
                <a:gd name="T23" fmla="*/ 17 h 86"/>
                <a:gd name="T24" fmla="*/ 124 w 208"/>
                <a:gd name="T25" fmla="*/ 38 h 86"/>
                <a:gd name="T26" fmla="*/ 104 w 208"/>
                <a:gd name="T27" fmla="*/ 58 h 86"/>
                <a:gd name="T28" fmla="*/ 83 w 208"/>
                <a:gd name="T29" fmla="*/ 38 h 86"/>
                <a:gd name="T30" fmla="*/ 104 w 208"/>
                <a:gd name="T3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86">
                  <a:moveTo>
                    <a:pt x="8" y="86"/>
                  </a:moveTo>
                  <a:cubicBezTo>
                    <a:pt x="104" y="86"/>
                    <a:pt x="104" y="86"/>
                    <a:pt x="104" y="86"/>
                  </a:cubicBezTo>
                  <a:cubicBezTo>
                    <a:pt x="104" y="86"/>
                    <a:pt x="175" y="86"/>
                    <a:pt x="200" y="86"/>
                  </a:cubicBezTo>
                  <a:cubicBezTo>
                    <a:pt x="205" y="86"/>
                    <a:pt x="208" y="82"/>
                    <a:pt x="208" y="77"/>
                  </a:cubicBezTo>
                  <a:cubicBezTo>
                    <a:pt x="208" y="53"/>
                    <a:pt x="208" y="53"/>
                    <a:pt x="208" y="53"/>
                  </a:cubicBezTo>
                  <a:cubicBezTo>
                    <a:pt x="208" y="50"/>
                    <a:pt x="207" y="48"/>
                    <a:pt x="206" y="47"/>
                  </a:cubicBezTo>
                  <a:cubicBezTo>
                    <a:pt x="181" y="22"/>
                    <a:pt x="145" y="0"/>
                    <a:pt x="104" y="0"/>
                  </a:cubicBezTo>
                  <a:cubicBezTo>
                    <a:pt x="63" y="0"/>
                    <a:pt x="27" y="22"/>
                    <a:pt x="2" y="47"/>
                  </a:cubicBezTo>
                  <a:cubicBezTo>
                    <a:pt x="0" y="48"/>
                    <a:pt x="0" y="50"/>
                    <a:pt x="0" y="53"/>
                  </a:cubicBezTo>
                  <a:cubicBezTo>
                    <a:pt x="0" y="77"/>
                    <a:pt x="0" y="77"/>
                    <a:pt x="0" y="77"/>
                  </a:cubicBezTo>
                  <a:cubicBezTo>
                    <a:pt x="0" y="82"/>
                    <a:pt x="3" y="86"/>
                    <a:pt x="8" y="86"/>
                  </a:cubicBezTo>
                  <a:close/>
                  <a:moveTo>
                    <a:pt x="104" y="17"/>
                  </a:moveTo>
                  <a:cubicBezTo>
                    <a:pt x="115" y="17"/>
                    <a:pt x="124" y="26"/>
                    <a:pt x="124" y="38"/>
                  </a:cubicBezTo>
                  <a:cubicBezTo>
                    <a:pt x="124" y="49"/>
                    <a:pt x="115" y="58"/>
                    <a:pt x="104" y="58"/>
                  </a:cubicBezTo>
                  <a:cubicBezTo>
                    <a:pt x="93" y="58"/>
                    <a:pt x="83" y="49"/>
                    <a:pt x="83" y="38"/>
                  </a:cubicBezTo>
                  <a:cubicBezTo>
                    <a:pt x="83" y="26"/>
                    <a:pt x="93" y="17"/>
                    <a:pt x="104"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6286500" y="4926013"/>
              <a:ext cx="279400" cy="225425"/>
            </a:xfrm>
            <a:custGeom>
              <a:avLst/>
              <a:gdLst>
                <a:gd name="T0" fmla="*/ 31 w 176"/>
                <a:gd name="T1" fmla="*/ 40 h 142"/>
                <a:gd name="T2" fmla="*/ 0 w 176"/>
                <a:gd name="T3" fmla="*/ 66 h 142"/>
                <a:gd name="T4" fmla="*/ 67 w 176"/>
                <a:gd name="T5" fmla="*/ 142 h 142"/>
                <a:gd name="T6" fmla="*/ 176 w 176"/>
                <a:gd name="T7" fmla="*/ 26 h 142"/>
                <a:gd name="T8" fmla="*/ 148 w 176"/>
                <a:gd name="T9" fmla="*/ 0 h 142"/>
                <a:gd name="T10" fmla="*/ 69 w 176"/>
                <a:gd name="T11" fmla="*/ 85 h 142"/>
                <a:gd name="T12" fmla="*/ 31 w 176"/>
                <a:gd name="T13" fmla="*/ 40 h 142"/>
              </a:gdLst>
              <a:ahLst/>
              <a:cxnLst>
                <a:cxn ang="0">
                  <a:pos x="T0" y="T1"/>
                </a:cxn>
                <a:cxn ang="0">
                  <a:pos x="T2" y="T3"/>
                </a:cxn>
                <a:cxn ang="0">
                  <a:pos x="T4" y="T5"/>
                </a:cxn>
                <a:cxn ang="0">
                  <a:pos x="T6" y="T7"/>
                </a:cxn>
                <a:cxn ang="0">
                  <a:pos x="T8" y="T9"/>
                </a:cxn>
                <a:cxn ang="0">
                  <a:pos x="T10" y="T11"/>
                </a:cxn>
                <a:cxn ang="0">
                  <a:pos x="T12" y="T13"/>
                </a:cxn>
              </a:cxnLst>
              <a:rect l="0" t="0" r="r" b="b"/>
              <a:pathLst>
                <a:path w="176" h="142">
                  <a:moveTo>
                    <a:pt x="31" y="40"/>
                  </a:moveTo>
                  <a:lnTo>
                    <a:pt x="0" y="66"/>
                  </a:lnTo>
                  <a:lnTo>
                    <a:pt x="67" y="142"/>
                  </a:lnTo>
                  <a:lnTo>
                    <a:pt x="176" y="26"/>
                  </a:lnTo>
                  <a:lnTo>
                    <a:pt x="148" y="0"/>
                  </a:lnTo>
                  <a:lnTo>
                    <a:pt x="69" y="85"/>
                  </a:lnTo>
                  <a:lnTo>
                    <a:pt x="31"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6075363" y="3794125"/>
              <a:ext cx="1355725" cy="1809750"/>
            </a:xfrm>
            <a:custGeom>
              <a:avLst/>
              <a:gdLst>
                <a:gd name="T0" fmla="*/ 328 w 359"/>
                <a:gd name="T1" fmla="*/ 277 h 480"/>
                <a:gd name="T2" fmla="*/ 328 w 359"/>
                <a:gd name="T3" fmla="*/ 403 h 480"/>
                <a:gd name="T4" fmla="*/ 290 w 359"/>
                <a:gd name="T5" fmla="*/ 441 h 480"/>
                <a:gd name="T6" fmla="*/ 70 w 359"/>
                <a:gd name="T7" fmla="*/ 441 h 480"/>
                <a:gd name="T8" fmla="*/ 32 w 359"/>
                <a:gd name="T9" fmla="*/ 403 h 480"/>
                <a:gd name="T10" fmla="*/ 32 w 359"/>
                <a:gd name="T11" fmla="*/ 86 h 480"/>
                <a:gd name="T12" fmla="*/ 70 w 359"/>
                <a:gd name="T13" fmla="*/ 48 h 480"/>
                <a:gd name="T14" fmla="*/ 290 w 359"/>
                <a:gd name="T15" fmla="*/ 48 h 480"/>
                <a:gd name="T16" fmla="*/ 328 w 359"/>
                <a:gd name="T17" fmla="*/ 86 h 480"/>
                <a:gd name="T18" fmla="*/ 328 w 359"/>
                <a:gd name="T19" fmla="*/ 141 h 480"/>
                <a:gd name="T20" fmla="*/ 356 w 359"/>
                <a:gd name="T21" fmla="*/ 113 h 480"/>
                <a:gd name="T22" fmla="*/ 359 w 359"/>
                <a:gd name="T23" fmla="*/ 111 h 480"/>
                <a:gd name="T24" fmla="*/ 359 w 359"/>
                <a:gd name="T25" fmla="*/ 47 h 480"/>
                <a:gd name="T26" fmla="*/ 313 w 359"/>
                <a:gd name="T27" fmla="*/ 0 h 480"/>
                <a:gd name="T28" fmla="*/ 303 w 359"/>
                <a:gd name="T29" fmla="*/ 0 h 480"/>
                <a:gd name="T30" fmla="*/ 298 w 359"/>
                <a:gd name="T31" fmla="*/ 5 h 480"/>
                <a:gd name="T32" fmla="*/ 298 w 359"/>
                <a:gd name="T33" fmla="*/ 8 h 480"/>
                <a:gd name="T34" fmla="*/ 276 w 359"/>
                <a:gd name="T35" fmla="*/ 31 h 480"/>
                <a:gd name="T36" fmla="*/ 84 w 359"/>
                <a:gd name="T37" fmla="*/ 31 h 480"/>
                <a:gd name="T38" fmla="*/ 62 w 359"/>
                <a:gd name="T39" fmla="*/ 8 h 480"/>
                <a:gd name="T40" fmla="*/ 62 w 359"/>
                <a:gd name="T41" fmla="*/ 5 h 480"/>
                <a:gd name="T42" fmla="*/ 57 w 359"/>
                <a:gd name="T43" fmla="*/ 0 h 480"/>
                <a:gd name="T44" fmla="*/ 47 w 359"/>
                <a:gd name="T45" fmla="*/ 0 h 480"/>
                <a:gd name="T46" fmla="*/ 0 w 359"/>
                <a:gd name="T47" fmla="*/ 47 h 480"/>
                <a:gd name="T48" fmla="*/ 0 w 359"/>
                <a:gd name="T49" fmla="*/ 434 h 480"/>
                <a:gd name="T50" fmla="*/ 47 w 359"/>
                <a:gd name="T51" fmla="*/ 480 h 480"/>
                <a:gd name="T52" fmla="*/ 313 w 359"/>
                <a:gd name="T53" fmla="*/ 480 h 480"/>
                <a:gd name="T54" fmla="*/ 359 w 359"/>
                <a:gd name="T55" fmla="*/ 434 h 480"/>
                <a:gd name="T56" fmla="*/ 359 w 359"/>
                <a:gd name="T57" fmla="*/ 245 h 480"/>
                <a:gd name="T58" fmla="*/ 328 w 359"/>
                <a:gd name="T59" fmla="*/ 27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9" h="480">
                  <a:moveTo>
                    <a:pt x="328" y="277"/>
                  </a:moveTo>
                  <a:cubicBezTo>
                    <a:pt x="328" y="403"/>
                    <a:pt x="328" y="403"/>
                    <a:pt x="328" y="403"/>
                  </a:cubicBezTo>
                  <a:cubicBezTo>
                    <a:pt x="328" y="424"/>
                    <a:pt x="311" y="441"/>
                    <a:pt x="290" y="441"/>
                  </a:cubicBezTo>
                  <a:cubicBezTo>
                    <a:pt x="70" y="441"/>
                    <a:pt x="70" y="441"/>
                    <a:pt x="70" y="441"/>
                  </a:cubicBezTo>
                  <a:cubicBezTo>
                    <a:pt x="49" y="441"/>
                    <a:pt x="32" y="424"/>
                    <a:pt x="32" y="403"/>
                  </a:cubicBezTo>
                  <a:cubicBezTo>
                    <a:pt x="32" y="86"/>
                    <a:pt x="32" y="86"/>
                    <a:pt x="32" y="86"/>
                  </a:cubicBezTo>
                  <a:cubicBezTo>
                    <a:pt x="32" y="65"/>
                    <a:pt x="49" y="48"/>
                    <a:pt x="70" y="48"/>
                  </a:cubicBezTo>
                  <a:cubicBezTo>
                    <a:pt x="290" y="48"/>
                    <a:pt x="290" y="48"/>
                    <a:pt x="290" y="48"/>
                  </a:cubicBezTo>
                  <a:cubicBezTo>
                    <a:pt x="311" y="48"/>
                    <a:pt x="328" y="65"/>
                    <a:pt x="328" y="86"/>
                  </a:cubicBezTo>
                  <a:cubicBezTo>
                    <a:pt x="328" y="141"/>
                    <a:pt x="328" y="141"/>
                    <a:pt x="328" y="141"/>
                  </a:cubicBezTo>
                  <a:cubicBezTo>
                    <a:pt x="356" y="113"/>
                    <a:pt x="356" y="113"/>
                    <a:pt x="356" y="113"/>
                  </a:cubicBezTo>
                  <a:cubicBezTo>
                    <a:pt x="357" y="112"/>
                    <a:pt x="358" y="112"/>
                    <a:pt x="359" y="111"/>
                  </a:cubicBezTo>
                  <a:cubicBezTo>
                    <a:pt x="359" y="47"/>
                    <a:pt x="359" y="47"/>
                    <a:pt x="359" y="47"/>
                  </a:cubicBezTo>
                  <a:cubicBezTo>
                    <a:pt x="359" y="21"/>
                    <a:pt x="339" y="0"/>
                    <a:pt x="313" y="0"/>
                  </a:cubicBezTo>
                  <a:cubicBezTo>
                    <a:pt x="303" y="0"/>
                    <a:pt x="303" y="0"/>
                    <a:pt x="303" y="0"/>
                  </a:cubicBezTo>
                  <a:cubicBezTo>
                    <a:pt x="300" y="0"/>
                    <a:pt x="298" y="2"/>
                    <a:pt x="298" y="5"/>
                  </a:cubicBezTo>
                  <a:cubicBezTo>
                    <a:pt x="298" y="8"/>
                    <a:pt x="298" y="8"/>
                    <a:pt x="298" y="8"/>
                  </a:cubicBezTo>
                  <a:cubicBezTo>
                    <a:pt x="298" y="21"/>
                    <a:pt x="288" y="31"/>
                    <a:pt x="276" y="31"/>
                  </a:cubicBezTo>
                  <a:cubicBezTo>
                    <a:pt x="84" y="31"/>
                    <a:pt x="84" y="31"/>
                    <a:pt x="84" y="31"/>
                  </a:cubicBezTo>
                  <a:cubicBezTo>
                    <a:pt x="72" y="31"/>
                    <a:pt x="62" y="21"/>
                    <a:pt x="62" y="8"/>
                  </a:cubicBezTo>
                  <a:cubicBezTo>
                    <a:pt x="62" y="5"/>
                    <a:pt x="62" y="5"/>
                    <a:pt x="62" y="5"/>
                  </a:cubicBezTo>
                  <a:cubicBezTo>
                    <a:pt x="62" y="2"/>
                    <a:pt x="60" y="0"/>
                    <a:pt x="57" y="0"/>
                  </a:cubicBezTo>
                  <a:cubicBezTo>
                    <a:pt x="47" y="0"/>
                    <a:pt x="47" y="0"/>
                    <a:pt x="47" y="0"/>
                  </a:cubicBezTo>
                  <a:cubicBezTo>
                    <a:pt x="21" y="0"/>
                    <a:pt x="0" y="21"/>
                    <a:pt x="0" y="47"/>
                  </a:cubicBezTo>
                  <a:cubicBezTo>
                    <a:pt x="0" y="434"/>
                    <a:pt x="0" y="434"/>
                    <a:pt x="0" y="434"/>
                  </a:cubicBezTo>
                  <a:cubicBezTo>
                    <a:pt x="0" y="460"/>
                    <a:pt x="21" y="480"/>
                    <a:pt x="47" y="480"/>
                  </a:cubicBezTo>
                  <a:cubicBezTo>
                    <a:pt x="313" y="480"/>
                    <a:pt x="313" y="480"/>
                    <a:pt x="313" y="480"/>
                  </a:cubicBezTo>
                  <a:cubicBezTo>
                    <a:pt x="339" y="480"/>
                    <a:pt x="359" y="460"/>
                    <a:pt x="359" y="434"/>
                  </a:cubicBezTo>
                  <a:cubicBezTo>
                    <a:pt x="359" y="245"/>
                    <a:pt x="359" y="245"/>
                    <a:pt x="359" y="245"/>
                  </a:cubicBezTo>
                  <a:lnTo>
                    <a:pt x="328"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6286500" y="4137025"/>
              <a:ext cx="279400" cy="223838"/>
            </a:xfrm>
            <a:custGeom>
              <a:avLst/>
              <a:gdLst>
                <a:gd name="T0" fmla="*/ 148 w 176"/>
                <a:gd name="T1" fmla="*/ 0 h 141"/>
                <a:gd name="T2" fmla="*/ 69 w 176"/>
                <a:gd name="T3" fmla="*/ 84 h 141"/>
                <a:gd name="T4" fmla="*/ 31 w 176"/>
                <a:gd name="T5" fmla="*/ 38 h 141"/>
                <a:gd name="T6" fmla="*/ 0 w 176"/>
                <a:gd name="T7" fmla="*/ 65 h 141"/>
                <a:gd name="T8" fmla="*/ 67 w 176"/>
                <a:gd name="T9" fmla="*/ 141 h 141"/>
                <a:gd name="T10" fmla="*/ 176 w 176"/>
                <a:gd name="T11" fmla="*/ 27 h 141"/>
                <a:gd name="T12" fmla="*/ 148 w 17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76" h="141">
                  <a:moveTo>
                    <a:pt x="148" y="0"/>
                  </a:moveTo>
                  <a:lnTo>
                    <a:pt x="69" y="84"/>
                  </a:lnTo>
                  <a:lnTo>
                    <a:pt x="31" y="38"/>
                  </a:lnTo>
                  <a:lnTo>
                    <a:pt x="0" y="65"/>
                  </a:lnTo>
                  <a:lnTo>
                    <a:pt x="67" y="141"/>
                  </a:lnTo>
                  <a:lnTo>
                    <a:pt x="176" y="27"/>
                  </a:lnTo>
                  <a:lnTo>
                    <a:pt x="1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6"/>
            <p:cNvSpPr>
              <a:spLocks noChangeArrowheads="1"/>
            </p:cNvSpPr>
            <p:nvPr/>
          </p:nvSpPr>
          <p:spPr bwMode="auto">
            <a:xfrm>
              <a:off x="6608763" y="5076825"/>
              <a:ext cx="611187" cy="60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6286500" y="4533900"/>
              <a:ext cx="279400" cy="225425"/>
            </a:xfrm>
            <a:custGeom>
              <a:avLst/>
              <a:gdLst>
                <a:gd name="T0" fmla="*/ 148 w 176"/>
                <a:gd name="T1" fmla="*/ 0 h 142"/>
                <a:gd name="T2" fmla="*/ 69 w 176"/>
                <a:gd name="T3" fmla="*/ 83 h 142"/>
                <a:gd name="T4" fmla="*/ 31 w 176"/>
                <a:gd name="T5" fmla="*/ 38 h 142"/>
                <a:gd name="T6" fmla="*/ 0 w 176"/>
                <a:gd name="T7" fmla="*/ 64 h 142"/>
                <a:gd name="T8" fmla="*/ 67 w 176"/>
                <a:gd name="T9" fmla="*/ 142 h 142"/>
                <a:gd name="T10" fmla="*/ 176 w 176"/>
                <a:gd name="T11" fmla="*/ 26 h 142"/>
                <a:gd name="T12" fmla="*/ 148 w 176"/>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176" h="142">
                  <a:moveTo>
                    <a:pt x="148" y="0"/>
                  </a:moveTo>
                  <a:lnTo>
                    <a:pt x="69" y="83"/>
                  </a:lnTo>
                  <a:lnTo>
                    <a:pt x="31" y="38"/>
                  </a:lnTo>
                  <a:lnTo>
                    <a:pt x="0" y="64"/>
                  </a:lnTo>
                  <a:lnTo>
                    <a:pt x="67" y="142"/>
                  </a:lnTo>
                  <a:lnTo>
                    <a:pt x="176" y="26"/>
                  </a:lnTo>
                  <a:lnTo>
                    <a:pt x="1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8"/>
            <p:cNvSpPr>
              <a:spLocks noChangeArrowheads="1"/>
            </p:cNvSpPr>
            <p:nvPr/>
          </p:nvSpPr>
          <p:spPr bwMode="auto">
            <a:xfrm>
              <a:off x="6608763" y="4679950"/>
              <a:ext cx="320675" cy="650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9"/>
            <p:cNvSpPr>
              <a:spLocks noChangeArrowheads="1"/>
            </p:cNvSpPr>
            <p:nvPr/>
          </p:nvSpPr>
          <p:spPr bwMode="auto">
            <a:xfrm>
              <a:off x="6608763" y="4284663"/>
              <a:ext cx="611187" cy="60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6891338" y="4257675"/>
              <a:ext cx="747712" cy="747713"/>
            </a:xfrm>
            <a:custGeom>
              <a:avLst/>
              <a:gdLst>
                <a:gd name="T0" fmla="*/ 26 w 198"/>
                <a:gd name="T1" fmla="*/ 124 h 198"/>
                <a:gd name="T2" fmla="*/ 1 w 198"/>
                <a:gd name="T3" fmla="*/ 197 h 198"/>
                <a:gd name="T4" fmla="*/ 1 w 198"/>
                <a:gd name="T5" fmla="*/ 198 h 198"/>
                <a:gd name="T6" fmla="*/ 1 w 198"/>
                <a:gd name="T7" fmla="*/ 198 h 198"/>
                <a:gd name="T8" fmla="*/ 74 w 198"/>
                <a:gd name="T9" fmla="*/ 172 h 198"/>
                <a:gd name="T10" fmla="*/ 74 w 198"/>
                <a:gd name="T11" fmla="*/ 172 h 198"/>
                <a:gd name="T12" fmla="*/ 198 w 198"/>
                <a:gd name="T13" fmla="*/ 48 h 198"/>
                <a:gd name="T14" fmla="*/ 198 w 198"/>
                <a:gd name="T15" fmla="*/ 47 h 198"/>
                <a:gd name="T16" fmla="*/ 198 w 198"/>
                <a:gd name="T17" fmla="*/ 46 h 198"/>
                <a:gd name="T18" fmla="*/ 152 w 198"/>
                <a:gd name="T19" fmla="*/ 0 h 198"/>
                <a:gd name="T20" fmla="*/ 150 w 198"/>
                <a:gd name="T21" fmla="*/ 0 h 198"/>
                <a:gd name="T22" fmla="*/ 26 w 198"/>
                <a:gd name="T23" fmla="*/ 124 h 198"/>
                <a:gd name="T24" fmla="*/ 49 w 198"/>
                <a:gd name="T25" fmla="*/ 172 h 198"/>
                <a:gd name="T26" fmla="*/ 14 w 198"/>
                <a:gd name="T27" fmla="*/ 184 h 198"/>
                <a:gd name="T28" fmla="*/ 26 w 198"/>
                <a:gd name="T29" fmla="*/ 150 h 198"/>
                <a:gd name="T30" fmla="*/ 49 w 198"/>
                <a:gd name="T31" fmla="*/ 172 h 198"/>
                <a:gd name="T32" fmla="*/ 171 w 198"/>
                <a:gd name="T33" fmla="*/ 52 h 198"/>
                <a:gd name="T34" fmla="*/ 67 w 198"/>
                <a:gd name="T35" fmla="*/ 156 h 198"/>
                <a:gd name="T36" fmla="*/ 60 w 198"/>
                <a:gd name="T37" fmla="*/ 157 h 198"/>
                <a:gd name="T38" fmla="*/ 61 w 198"/>
                <a:gd name="T39" fmla="*/ 150 h 198"/>
                <a:gd name="T40" fmla="*/ 164 w 198"/>
                <a:gd name="T41" fmla="*/ 46 h 198"/>
                <a:gd name="T42" fmla="*/ 171 w 198"/>
                <a:gd name="T43" fmla="*/ 45 h 198"/>
                <a:gd name="T44" fmla="*/ 171 w 198"/>
                <a:gd name="T45" fmla="*/ 52 h 198"/>
                <a:gd name="T46" fmla="*/ 152 w 198"/>
                <a:gd name="T47" fmla="*/ 34 h 198"/>
                <a:gd name="T48" fmla="*/ 49 w 198"/>
                <a:gd name="T49" fmla="*/ 138 h 198"/>
                <a:gd name="T50" fmla="*/ 42 w 198"/>
                <a:gd name="T51" fmla="*/ 138 h 198"/>
                <a:gd name="T52" fmla="*/ 42 w 198"/>
                <a:gd name="T53" fmla="*/ 131 h 198"/>
                <a:gd name="T54" fmla="*/ 146 w 198"/>
                <a:gd name="T55" fmla="*/ 27 h 198"/>
                <a:gd name="T56" fmla="*/ 153 w 198"/>
                <a:gd name="T57" fmla="*/ 27 h 198"/>
                <a:gd name="T58" fmla="*/ 152 w 198"/>
                <a:gd name="T59" fmla="*/ 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8" h="198">
                  <a:moveTo>
                    <a:pt x="26" y="124"/>
                  </a:moveTo>
                  <a:cubicBezTo>
                    <a:pt x="26" y="124"/>
                    <a:pt x="2" y="193"/>
                    <a:pt x="1" y="197"/>
                  </a:cubicBezTo>
                  <a:cubicBezTo>
                    <a:pt x="0" y="198"/>
                    <a:pt x="1" y="198"/>
                    <a:pt x="1" y="198"/>
                  </a:cubicBezTo>
                  <a:cubicBezTo>
                    <a:pt x="1" y="198"/>
                    <a:pt x="1" y="198"/>
                    <a:pt x="1" y="198"/>
                  </a:cubicBezTo>
                  <a:cubicBezTo>
                    <a:pt x="74" y="172"/>
                    <a:pt x="74" y="172"/>
                    <a:pt x="74" y="172"/>
                  </a:cubicBezTo>
                  <a:cubicBezTo>
                    <a:pt x="74" y="172"/>
                    <a:pt x="74" y="172"/>
                    <a:pt x="74" y="172"/>
                  </a:cubicBezTo>
                  <a:cubicBezTo>
                    <a:pt x="198" y="48"/>
                    <a:pt x="198" y="48"/>
                    <a:pt x="198" y="48"/>
                  </a:cubicBezTo>
                  <a:cubicBezTo>
                    <a:pt x="198" y="48"/>
                    <a:pt x="198" y="48"/>
                    <a:pt x="198" y="47"/>
                  </a:cubicBezTo>
                  <a:cubicBezTo>
                    <a:pt x="198" y="47"/>
                    <a:pt x="198" y="47"/>
                    <a:pt x="198" y="46"/>
                  </a:cubicBezTo>
                  <a:cubicBezTo>
                    <a:pt x="152" y="0"/>
                    <a:pt x="152" y="0"/>
                    <a:pt x="152" y="0"/>
                  </a:cubicBezTo>
                  <a:cubicBezTo>
                    <a:pt x="151" y="0"/>
                    <a:pt x="150" y="0"/>
                    <a:pt x="150" y="0"/>
                  </a:cubicBezTo>
                  <a:lnTo>
                    <a:pt x="26" y="124"/>
                  </a:lnTo>
                  <a:close/>
                  <a:moveTo>
                    <a:pt x="49" y="172"/>
                  </a:moveTo>
                  <a:cubicBezTo>
                    <a:pt x="14" y="184"/>
                    <a:pt x="14" y="184"/>
                    <a:pt x="14" y="184"/>
                  </a:cubicBezTo>
                  <a:cubicBezTo>
                    <a:pt x="26" y="150"/>
                    <a:pt x="26" y="150"/>
                    <a:pt x="26" y="150"/>
                  </a:cubicBezTo>
                  <a:lnTo>
                    <a:pt x="49" y="172"/>
                  </a:lnTo>
                  <a:close/>
                  <a:moveTo>
                    <a:pt x="171" y="52"/>
                  </a:moveTo>
                  <a:cubicBezTo>
                    <a:pt x="67" y="156"/>
                    <a:pt x="67" y="156"/>
                    <a:pt x="67" y="156"/>
                  </a:cubicBezTo>
                  <a:cubicBezTo>
                    <a:pt x="65" y="158"/>
                    <a:pt x="62" y="158"/>
                    <a:pt x="60" y="157"/>
                  </a:cubicBezTo>
                  <a:cubicBezTo>
                    <a:pt x="58" y="155"/>
                    <a:pt x="58" y="152"/>
                    <a:pt x="61" y="150"/>
                  </a:cubicBezTo>
                  <a:cubicBezTo>
                    <a:pt x="164" y="46"/>
                    <a:pt x="164" y="46"/>
                    <a:pt x="164" y="46"/>
                  </a:cubicBezTo>
                  <a:cubicBezTo>
                    <a:pt x="167" y="44"/>
                    <a:pt x="170" y="43"/>
                    <a:pt x="171" y="45"/>
                  </a:cubicBezTo>
                  <a:cubicBezTo>
                    <a:pt x="173" y="47"/>
                    <a:pt x="173" y="50"/>
                    <a:pt x="171" y="52"/>
                  </a:cubicBezTo>
                  <a:close/>
                  <a:moveTo>
                    <a:pt x="152" y="34"/>
                  </a:moveTo>
                  <a:cubicBezTo>
                    <a:pt x="49" y="138"/>
                    <a:pt x="49" y="138"/>
                    <a:pt x="49" y="138"/>
                  </a:cubicBezTo>
                  <a:cubicBezTo>
                    <a:pt x="46" y="140"/>
                    <a:pt x="43" y="140"/>
                    <a:pt x="42" y="138"/>
                  </a:cubicBezTo>
                  <a:cubicBezTo>
                    <a:pt x="40" y="136"/>
                    <a:pt x="40" y="133"/>
                    <a:pt x="42" y="131"/>
                  </a:cubicBezTo>
                  <a:cubicBezTo>
                    <a:pt x="146" y="27"/>
                    <a:pt x="146" y="27"/>
                    <a:pt x="146" y="27"/>
                  </a:cubicBezTo>
                  <a:cubicBezTo>
                    <a:pt x="148" y="25"/>
                    <a:pt x="151" y="25"/>
                    <a:pt x="153" y="27"/>
                  </a:cubicBezTo>
                  <a:cubicBezTo>
                    <a:pt x="155" y="28"/>
                    <a:pt x="154" y="32"/>
                    <a:pt x="152"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Freeform 34"/>
          <p:cNvSpPr>
            <a:spLocks noEditPoints="1"/>
          </p:cNvSpPr>
          <p:nvPr/>
        </p:nvSpPr>
        <p:spPr bwMode="auto">
          <a:xfrm>
            <a:off x="11029443" y="1016586"/>
            <a:ext cx="541983" cy="527931"/>
          </a:xfrm>
          <a:custGeom>
            <a:avLst/>
            <a:gdLst>
              <a:gd name="T0" fmla="*/ 442 w 455"/>
              <a:gd name="T1" fmla="*/ 385 h 443"/>
              <a:gd name="T2" fmla="*/ 334 w 455"/>
              <a:gd name="T3" fmla="*/ 277 h 443"/>
              <a:gd name="T4" fmla="*/ 362 w 455"/>
              <a:gd name="T5" fmla="*/ 181 h 443"/>
              <a:gd name="T6" fmla="*/ 181 w 455"/>
              <a:gd name="T7" fmla="*/ 0 h 443"/>
              <a:gd name="T8" fmla="*/ 0 w 455"/>
              <a:gd name="T9" fmla="*/ 181 h 443"/>
              <a:gd name="T10" fmla="*/ 181 w 455"/>
              <a:gd name="T11" fmla="*/ 361 h 443"/>
              <a:gd name="T12" fmla="*/ 287 w 455"/>
              <a:gd name="T13" fmla="*/ 327 h 443"/>
              <a:gd name="T14" fmla="*/ 393 w 455"/>
              <a:gd name="T15" fmla="*/ 433 h 443"/>
              <a:gd name="T16" fmla="*/ 418 w 455"/>
              <a:gd name="T17" fmla="*/ 443 h 443"/>
              <a:gd name="T18" fmla="*/ 442 w 455"/>
              <a:gd name="T19" fmla="*/ 433 h 443"/>
              <a:gd name="T20" fmla="*/ 442 w 455"/>
              <a:gd name="T21" fmla="*/ 385 h 443"/>
              <a:gd name="T22" fmla="*/ 181 w 455"/>
              <a:gd name="T23" fmla="*/ 301 h 443"/>
              <a:gd name="T24" fmla="*/ 61 w 455"/>
              <a:gd name="T25" fmla="*/ 181 h 443"/>
              <a:gd name="T26" fmla="*/ 181 w 455"/>
              <a:gd name="T27" fmla="*/ 60 h 443"/>
              <a:gd name="T28" fmla="*/ 301 w 455"/>
              <a:gd name="T29" fmla="*/ 181 h 443"/>
              <a:gd name="T30" fmla="*/ 181 w 455"/>
              <a:gd name="T31" fmla="*/ 30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5" h="443">
                <a:moveTo>
                  <a:pt x="442" y="385"/>
                </a:moveTo>
                <a:cubicBezTo>
                  <a:pt x="334" y="277"/>
                  <a:pt x="334" y="277"/>
                  <a:pt x="334" y="277"/>
                </a:cubicBezTo>
                <a:cubicBezTo>
                  <a:pt x="351" y="249"/>
                  <a:pt x="362" y="216"/>
                  <a:pt x="362" y="181"/>
                </a:cubicBezTo>
                <a:cubicBezTo>
                  <a:pt x="362" y="81"/>
                  <a:pt x="280" y="0"/>
                  <a:pt x="181" y="0"/>
                </a:cubicBezTo>
                <a:cubicBezTo>
                  <a:pt x="81" y="0"/>
                  <a:pt x="0" y="81"/>
                  <a:pt x="0" y="181"/>
                </a:cubicBezTo>
                <a:cubicBezTo>
                  <a:pt x="0" y="280"/>
                  <a:pt x="81" y="361"/>
                  <a:pt x="181" y="361"/>
                </a:cubicBezTo>
                <a:cubicBezTo>
                  <a:pt x="220" y="361"/>
                  <a:pt x="257" y="348"/>
                  <a:pt x="287" y="327"/>
                </a:cubicBezTo>
                <a:cubicBezTo>
                  <a:pt x="393" y="433"/>
                  <a:pt x="393" y="433"/>
                  <a:pt x="393" y="433"/>
                </a:cubicBezTo>
                <a:cubicBezTo>
                  <a:pt x="400" y="440"/>
                  <a:pt x="409" y="443"/>
                  <a:pt x="418" y="443"/>
                </a:cubicBezTo>
                <a:cubicBezTo>
                  <a:pt x="426" y="443"/>
                  <a:pt x="435" y="440"/>
                  <a:pt x="442" y="433"/>
                </a:cubicBezTo>
                <a:cubicBezTo>
                  <a:pt x="455" y="420"/>
                  <a:pt x="455" y="398"/>
                  <a:pt x="442" y="385"/>
                </a:cubicBezTo>
                <a:close/>
                <a:moveTo>
                  <a:pt x="181" y="301"/>
                </a:moveTo>
                <a:cubicBezTo>
                  <a:pt x="115" y="301"/>
                  <a:pt x="61" y="247"/>
                  <a:pt x="61" y="181"/>
                </a:cubicBezTo>
                <a:cubicBezTo>
                  <a:pt x="61" y="114"/>
                  <a:pt x="115" y="60"/>
                  <a:pt x="181" y="60"/>
                </a:cubicBezTo>
                <a:cubicBezTo>
                  <a:pt x="247" y="60"/>
                  <a:pt x="301" y="114"/>
                  <a:pt x="301" y="181"/>
                </a:cubicBezTo>
                <a:cubicBezTo>
                  <a:pt x="301" y="247"/>
                  <a:pt x="247" y="301"/>
                  <a:pt x="181" y="3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1"/>
          <p:cNvSpPr>
            <a:spLocks noEditPoints="1"/>
          </p:cNvSpPr>
          <p:nvPr/>
        </p:nvSpPr>
        <p:spPr bwMode="auto">
          <a:xfrm>
            <a:off x="4314100" y="3678745"/>
            <a:ext cx="554198" cy="731520"/>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8" name="Picture 7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225292" y="1532894"/>
            <a:ext cx="703499" cy="822960"/>
          </a:xfrm>
          <a:prstGeom prst="rect">
            <a:avLst/>
          </a:prstGeom>
        </p:spPr>
      </p:pic>
      <p:pic>
        <p:nvPicPr>
          <p:cNvPr id="82" name="Picture 8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973243" y="3679390"/>
            <a:ext cx="731520" cy="822229"/>
          </a:xfrm>
          <a:prstGeom prst="rect">
            <a:avLst/>
          </a:prstGeom>
        </p:spPr>
      </p:pic>
      <p:pic>
        <p:nvPicPr>
          <p:cNvPr id="88" name="Picture 8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026239" y="2634531"/>
            <a:ext cx="681104" cy="661563"/>
          </a:xfrm>
          <a:prstGeom prst="rect">
            <a:avLst/>
          </a:prstGeom>
        </p:spPr>
      </p:pic>
      <p:grpSp>
        <p:nvGrpSpPr>
          <p:cNvPr id="84" name="Group 83"/>
          <p:cNvGrpSpPr/>
          <p:nvPr/>
        </p:nvGrpSpPr>
        <p:grpSpPr>
          <a:xfrm>
            <a:off x="4211281" y="2688746"/>
            <a:ext cx="731520" cy="588508"/>
            <a:chOff x="1908175" y="2430463"/>
            <a:chExt cx="2641600" cy="1997075"/>
          </a:xfrm>
          <a:solidFill>
            <a:schemeClr val="bg1"/>
          </a:solidFill>
        </p:grpSpPr>
        <p:sp>
          <p:nvSpPr>
            <p:cNvPr id="85" name="Freeform 32"/>
            <p:cNvSpPr>
              <a:spLocks/>
            </p:cNvSpPr>
            <p:nvPr/>
          </p:nvSpPr>
          <p:spPr bwMode="auto">
            <a:xfrm>
              <a:off x="1908175" y="3417888"/>
              <a:ext cx="1281113" cy="1009650"/>
            </a:xfrm>
            <a:custGeom>
              <a:avLst/>
              <a:gdLst>
                <a:gd name="T0" fmla="*/ 340 w 340"/>
                <a:gd name="T1" fmla="*/ 100 h 268"/>
                <a:gd name="T2" fmla="*/ 303 w 340"/>
                <a:gd name="T3" fmla="*/ 161 h 268"/>
                <a:gd name="T4" fmla="*/ 310 w 340"/>
                <a:gd name="T5" fmla="*/ 185 h 268"/>
                <a:gd name="T6" fmla="*/ 267 w 340"/>
                <a:gd name="T7" fmla="*/ 228 h 268"/>
                <a:gd name="T8" fmla="*/ 223 w 340"/>
                <a:gd name="T9" fmla="*/ 185 h 268"/>
                <a:gd name="T10" fmla="*/ 231 w 340"/>
                <a:gd name="T11" fmla="*/ 161 h 268"/>
                <a:gd name="T12" fmla="*/ 172 w 340"/>
                <a:gd name="T13" fmla="*/ 84 h 268"/>
                <a:gd name="T14" fmla="*/ 156 w 340"/>
                <a:gd name="T15" fmla="*/ 87 h 268"/>
                <a:gd name="T16" fmla="*/ 143 w 340"/>
                <a:gd name="T17" fmla="*/ 85 h 268"/>
                <a:gd name="T18" fmla="*/ 76 w 340"/>
                <a:gd name="T19" fmla="*/ 196 h 268"/>
                <a:gd name="T20" fmla="*/ 86 w 340"/>
                <a:gd name="T21" fmla="*/ 225 h 268"/>
                <a:gd name="T22" fmla="*/ 43 w 340"/>
                <a:gd name="T23" fmla="*/ 268 h 268"/>
                <a:gd name="T24" fmla="*/ 0 w 340"/>
                <a:gd name="T25" fmla="*/ 225 h 268"/>
                <a:gd name="T26" fmla="*/ 43 w 340"/>
                <a:gd name="T27" fmla="*/ 181 h 268"/>
                <a:gd name="T28" fmla="*/ 52 w 340"/>
                <a:gd name="T29" fmla="*/ 182 h 268"/>
                <a:gd name="T30" fmla="*/ 121 w 340"/>
                <a:gd name="T31" fmla="*/ 68 h 268"/>
                <a:gd name="T32" fmla="*/ 113 w 340"/>
                <a:gd name="T33" fmla="*/ 43 h 268"/>
                <a:gd name="T34" fmla="*/ 156 w 340"/>
                <a:gd name="T35" fmla="*/ 0 h 268"/>
                <a:gd name="T36" fmla="*/ 200 w 340"/>
                <a:gd name="T37" fmla="*/ 43 h 268"/>
                <a:gd name="T38" fmla="*/ 193 w 340"/>
                <a:gd name="T39" fmla="*/ 66 h 268"/>
                <a:gd name="T40" fmla="*/ 253 w 340"/>
                <a:gd name="T41" fmla="*/ 144 h 268"/>
                <a:gd name="T42" fmla="*/ 267 w 340"/>
                <a:gd name="T43" fmla="*/ 141 h 268"/>
                <a:gd name="T44" fmla="*/ 271 w 340"/>
                <a:gd name="T45" fmla="*/ 142 h 268"/>
                <a:gd name="T46" fmla="*/ 307 w 340"/>
                <a:gd name="T47" fmla="*/ 81 h 268"/>
                <a:gd name="T48" fmla="*/ 340 w 340"/>
                <a:gd name="T49" fmla="*/ 10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68">
                  <a:moveTo>
                    <a:pt x="340" y="100"/>
                  </a:moveTo>
                  <a:cubicBezTo>
                    <a:pt x="303" y="161"/>
                    <a:pt x="303" y="161"/>
                    <a:pt x="303" y="161"/>
                  </a:cubicBezTo>
                  <a:cubicBezTo>
                    <a:pt x="308" y="168"/>
                    <a:pt x="310" y="176"/>
                    <a:pt x="310" y="185"/>
                  </a:cubicBezTo>
                  <a:cubicBezTo>
                    <a:pt x="310" y="209"/>
                    <a:pt x="291" y="228"/>
                    <a:pt x="267" y="228"/>
                  </a:cubicBezTo>
                  <a:cubicBezTo>
                    <a:pt x="243" y="228"/>
                    <a:pt x="223" y="209"/>
                    <a:pt x="223" y="185"/>
                  </a:cubicBezTo>
                  <a:cubicBezTo>
                    <a:pt x="223" y="176"/>
                    <a:pt x="226" y="168"/>
                    <a:pt x="231" y="161"/>
                  </a:cubicBezTo>
                  <a:cubicBezTo>
                    <a:pt x="172" y="84"/>
                    <a:pt x="172" y="84"/>
                    <a:pt x="172" y="84"/>
                  </a:cubicBezTo>
                  <a:cubicBezTo>
                    <a:pt x="167" y="86"/>
                    <a:pt x="162" y="87"/>
                    <a:pt x="156" y="87"/>
                  </a:cubicBezTo>
                  <a:cubicBezTo>
                    <a:pt x="152" y="87"/>
                    <a:pt x="147" y="86"/>
                    <a:pt x="143" y="85"/>
                  </a:cubicBezTo>
                  <a:cubicBezTo>
                    <a:pt x="76" y="196"/>
                    <a:pt x="76" y="196"/>
                    <a:pt x="76" y="196"/>
                  </a:cubicBezTo>
                  <a:cubicBezTo>
                    <a:pt x="83" y="204"/>
                    <a:pt x="86" y="214"/>
                    <a:pt x="86" y="225"/>
                  </a:cubicBezTo>
                  <a:cubicBezTo>
                    <a:pt x="86" y="249"/>
                    <a:pt x="67" y="268"/>
                    <a:pt x="43" y="268"/>
                  </a:cubicBezTo>
                  <a:cubicBezTo>
                    <a:pt x="19" y="268"/>
                    <a:pt x="0" y="249"/>
                    <a:pt x="0" y="225"/>
                  </a:cubicBezTo>
                  <a:cubicBezTo>
                    <a:pt x="0" y="201"/>
                    <a:pt x="19" y="181"/>
                    <a:pt x="43" y="181"/>
                  </a:cubicBezTo>
                  <a:cubicBezTo>
                    <a:pt x="46" y="181"/>
                    <a:pt x="49" y="182"/>
                    <a:pt x="52" y="182"/>
                  </a:cubicBezTo>
                  <a:cubicBezTo>
                    <a:pt x="121" y="68"/>
                    <a:pt x="121" y="68"/>
                    <a:pt x="121" y="68"/>
                  </a:cubicBezTo>
                  <a:cubicBezTo>
                    <a:pt x="116" y="61"/>
                    <a:pt x="113" y="53"/>
                    <a:pt x="113" y="43"/>
                  </a:cubicBezTo>
                  <a:cubicBezTo>
                    <a:pt x="113" y="19"/>
                    <a:pt x="132" y="0"/>
                    <a:pt x="156" y="0"/>
                  </a:cubicBezTo>
                  <a:cubicBezTo>
                    <a:pt x="180" y="0"/>
                    <a:pt x="200" y="19"/>
                    <a:pt x="200" y="43"/>
                  </a:cubicBezTo>
                  <a:cubicBezTo>
                    <a:pt x="200" y="52"/>
                    <a:pt x="197" y="59"/>
                    <a:pt x="193" y="66"/>
                  </a:cubicBezTo>
                  <a:cubicBezTo>
                    <a:pt x="253" y="144"/>
                    <a:pt x="253" y="144"/>
                    <a:pt x="253" y="144"/>
                  </a:cubicBezTo>
                  <a:cubicBezTo>
                    <a:pt x="257" y="142"/>
                    <a:pt x="262" y="141"/>
                    <a:pt x="267" y="141"/>
                  </a:cubicBezTo>
                  <a:cubicBezTo>
                    <a:pt x="268" y="141"/>
                    <a:pt x="270" y="141"/>
                    <a:pt x="271" y="142"/>
                  </a:cubicBezTo>
                  <a:cubicBezTo>
                    <a:pt x="307" y="81"/>
                    <a:pt x="307" y="81"/>
                    <a:pt x="307" y="81"/>
                  </a:cubicBezTo>
                  <a:cubicBezTo>
                    <a:pt x="318" y="88"/>
                    <a:pt x="328" y="95"/>
                    <a:pt x="340"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3268663" y="2946401"/>
              <a:ext cx="411163" cy="515938"/>
            </a:xfrm>
            <a:custGeom>
              <a:avLst/>
              <a:gdLst>
                <a:gd name="T0" fmla="*/ 66 w 109"/>
                <a:gd name="T1" fmla="*/ 0 h 137"/>
                <a:gd name="T2" fmla="*/ 22 w 109"/>
                <a:gd name="T3" fmla="*/ 44 h 137"/>
                <a:gd name="T4" fmla="*/ 30 w 109"/>
                <a:gd name="T5" fmla="*/ 68 h 137"/>
                <a:gd name="T6" fmla="*/ 0 w 109"/>
                <a:gd name="T7" fmla="*/ 117 h 137"/>
                <a:gd name="T8" fmla="*/ 32 w 109"/>
                <a:gd name="T9" fmla="*/ 137 h 137"/>
                <a:gd name="T10" fmla="*/ 62 w 109"/>
                <a:gd name="T11" fmla="*/ 87 h 137"/>
                <a:gd name="T12" fmla="*/ 66 w 109"/>
                <a:gd name="T13" fmla="*/ 87 h 137"/>
                <a:gd name="T14" fmla="*/ 109 w 109"/>
                <a:gd name="T15" fmla="*/ 44 h 137"/>
                <a:gd name="T16" fmla="*/ 66 w 10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7">
                  <a:moveTo>
                    <a:pt x="66" y="0"/>
                  </a:moveTo>
                  <a:cubicBezTo>
                    <a:pt x="42" y="0"/>
                    <a:pt x="22" y="20"/>
                    <a:pt x="22" y="44"/>
                  </a:cubicBezTo>
                  <a:cubicBezTo>
                    <a:pt x="22" y="52"/>
                    <a:pt x="25" y="61"/>
                    <a:pt x="30" y="68"/>
                  </a:cubicBezTo>
                  <a:cubicBezTo>
                    <a:pt x="0" y="117"/>
                    <a:pt x="0" y="117"/>
                    <a:pt x="0" y="117"/>
                  </a:cubicBezTo>
                  <a:cubicBezTo>
                    <a:pt x="9" y="126"/>
                    <a:pt x="20" y="132"/>
                    <a:pt x="32" y="137"/>
                  </a:cubicBezTo>
                  <a:cubicBezTo>
                    <a:pt x="62" y="87"/>
                    <a:pt x="62" y="87"/>
                    <a:pt x="62" y="87"/>
                  </a:cubicBezTo>
                  <a:cubicBezTo>
                    <a:pt x="63" y="87"/>
                    <a:pt x="65" y="87"/>
                    <a:pt x="66" y="87"/>
                  </a:cubicBezTo>
                  <a:cubicBezTo>
                    <a:pt x="90" y="87"/>
                    <a:pt x="109" y="67"/>
                    <a:pt x="109" y="44"/>
                  </a:cubicBezTo>
                  <a:cubicBezTo>
                    <a:pt x="109" y="20"/>
                    <a:pt x="90" y="0"/>
                    <a:pt x="6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noEditPoints="1"/>
            </p:cNvSpPr>
            <p:nvPr/>
          </p:nvSpPr>
          <p:spPr bwMode="auto">
            <a:xfrm>
              <a:off x="2835275" y="2430463"/>
              <a:ext cx="1714500" cy="1670050"/>
            </a:xfrm>
            <a:custGeom>
              <a:avLst/>
              <a:gdLst>
                <a:gd name="T0" fmla="*/ 442 w 455"/>
                <a:gd name="T1" fmla="*/ 385 h 443"/>
                <a:gd name="T2" fmla="*/ 334 w 455"/>
                <a:gd name="T3" fmla="*/ 277 h 443"/>
                <a:gd name="T4" fmla="*/ 362 w 455"/>
                <a:gd name="T5" fmla="*/ 181 h 443"/>
                <a:gd name="T6" fmla="*/ 181 w 455"/>
                <a:gd name="T7" fmla="*/ 0 h 443"/>
                <a:gd name="T8" fmla="*/ 0 w 455"/>
                <a:gd name="T9" fmla="*/ 181 h 443"/>
                <a:gd name="T10" fmla="*/ 181 w 455"/>
                <a:gd name="T11" fmla="*/ 361 h 443"/>
                <a:gd name="T12" fmla="*/ 287 w 455"/>
                <a:gd name="T13" fmla="*/ 327 h 443"/>
                <a:gd name="T14" fmla="*/ 393 w 455"/>
                <a:gd name="T15" fmla="*/ 433 h 443"/>
                <a:gd name="T16" fmla="*/ 418 w 455"/>
                <a:gd name="T17" fmla="*/ 443 h 443"/>
                <a:gd name="T18" fmla="*/ 442 w 455"/>
                <a:gd name="T19" fmla="*/ 433 h 443"/>
                <a:gd name="T20" fmla="*/ 442 w 455"/>
                <a:gd name="T21" fmla="*/ 385 h 443"/>
                <a:gd name="T22" fmla="*/ 181 w 455"/>
                <a:gd name="T23" fmla="*/ 301 h 443"/>
                <a:gd name="T24" fmla="*/ 61 w 455"/>
                <a:gd name="T25" fmla="*/ 181 h 443"/>
                <a:gd name="T26" fmla="*/ 181 w 455"/>
                <a:gd name="T27" fmla="*/ 60 h 443"/>
                <a:gd name="T28" fmla="*/ 301 w 455"/>
                <a:gd name="T29" fmla="*/ 181 h 443"/>
                <a:gd name="T30" fmla="*/ 181 w 455"/>
                <a:gd name="T31" fmla="*/ 30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5" h="443">
                  <a:moveTo>
                    <a:pt x="442" y="385"/>
                  </a:moveTo>
                  <a:cubicBezTo>
                    <a:pt x="334" y="277"/>
                    <a:pt x="334" y="277"/>
                    <a:pt x="334" y="277"/>
                  </a:cubicBezTo>
                  <a:cubicBezTo>
                    <a:pt x="351" y="249"/>
                    <a:pt x="362" y="216"/>
                    <a:pt x="362" y="181"/>
                  </a:cubicBezTo>
                  <a:cubicBezTo>
                    <a:pt x="362" y="81"/>
                    <a:pt x="280" y="0"/>
                    <a:pt x="181" y="0"/>
                  </a:cubicBezTo>
                  <a:cubicBezTo>
                    <a:pt x="81" y="0"/>
                    <a:pt x="0" y="81"/>
                    <a:pt x="0" y="181"/>
                  </a:cubicBezTo>
                  <a:cubicBezTo>
                    <a:pt x="0" y="280"/>
                    <a:pt x="81" y="361"/>
                    <a:pt x="181" y="361"/>
                  </a:cubicBezTo>
                  <a:cubicBezTo>
                    <a:pt x="220" y="361"/>
                    <a:pt x="257" y="348"/>
                    <a:pt x="287" y="327"/>
                  </a:cubicBezTo>
                  <a:cubicBezTo>
                    <a:pt x="393" y="433"/>
                    <a:pt x="393" y="433"/>
                    <a:pt x="393" y="433"/>
                  </a:cubicBezTo>
                  <a:cubicBezTo>
                    <a:pt x="400" y="440"/>
                    <a:pt x="409" y="443"/>
                    <a:pt x="418" y="443"/>
                  </a:cubicBezTo>
                  <a:cubicBezTo>
                    <a:pt x="426" y="443"/>
                    <a:pt x="435" y="440"/>
                    <a:pt x="442" y="433"/>
                  </a:cubicBezTo>
                  <a:cubicBezTo>
                    <a:pt x="455" y="420"/>
                    <a:pt x="455" y="398"/>
                    <a:pt x="442" y="385"/>
                  </a:cubicBezTo>
                  <a:close/>
                  <a:moveTo>
                    <a:pt x="181" y="301"/>
                  </a:moveTo>
                  <a:cubicBezTo>
                    <a:pt x="115" y="301"/>
                    <a:pt x="61" y="247"/>
                    <a:pt x="61" y="181"/>
                  </a:cubicBezTo>
                  <a:cubicBezTo>
                    <a:pt x="61" y="114"/>
                    <a:pt x="115" y="60"/>
                    <a:pt x="181" y="60"/>
                  </a:cubicBezTo>
                  <a:cubicBezTo>
                    <a:pt x="247" y="60"/>
                    <a:pt x="301" y="114"/>
                    <a:pt x="301" y="181"/>
                  </a:cubicBezTo>
                  <a:cubicBezTo>
                    <a:pt x="301" y="247"/>
                    <a:pt x="247" y="301"/>
                    <a:pt x="181" y="3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3" name="Group 102"/>
          <p:cNvGrpSpPr/>
          <p:nvPr/>
        </p:nvGrpSpPr>
        <p:grpSpPr>
          <a:xfrm>
            <a:off x="2465821" y="4710851"/>
            <a:ext cx="813816" cy="731520"/>
            <a:chOff x="2998788" y="2076451"/>
            <a:chExt cx="3154363" cy="2700337"/>
          </a:xfrm>
        </p:grpSpPr>
        <p:sp>
          <p:nvSpPr>
            <p:cNvPr id="92" name="Freeform 5"/>
            <p:cNvSpPr>
              <a:spLocks/>
            </p:cNvSpPr>
            <p:nvPr/>
          </p:nvSpPr>
          <p:spPr bwMode="auto">
            <a:xfrm>
              <a:off x="4127501" y="2471738"/>
              <a:ext cx="1682750" cy="11636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6"/>
            <p:cNvSpPr>
              <a:spLocks/>
            </p:cNvSpPr>
            <p:nvPr/>
          </p:nvSpPr>
          <p:spPr bwMode="auto">
            <a:xfrm>
              <a:off x="4895851" y="2540001"/>
              <a:ext cx="176213" cy="549275"/>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
            <p:cNvSpPr>
              <a:spLocks/>
            </p:cNvSpPr>
            <p:nvPr/>
          </p:nvSpPr>
          <p:spPr bwMode="auto">
            <a:xfrm>
              <a:off x="4933951" y="2076451"/>
              <a:ext cx="809625" cy="592138"/>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
            <p:cNvSpPr>
              <a:spLocks/>
            </p:cNvSpPr>
            <p:nvPr/>
          </p:nvSpPr>
          <p:spPr bwMode="auto">
            <a:xfrm>
              <a:off x="5603876" y="2076451"/>
              <a:ext cx="203200" cy="5270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
            <p:cNvSpPr>
              <a:spLocks/>
            </p:cNvSpPr>
            <p:nvPr/>
          </p:nvSpPr>
          <p:spPr bwMode="auto">
            <a:xfrm>
              <a:off x="4929188" y="3011488"/>
              <a:ext cx="546100" cy="247650"/>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
            <p:cNvSpPr>
              <a:spLocks/>
            </p:cNvSpPr>
            <p:nvPr/>
          </p:nvSpPr>
          <p:spPr bwMode="auto">
            <a:xfrm>
              <a:off x="5335588" y="2679701"/>
              <a:ext cx="814388" cy="579438"/>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1"/>
            <p:cNvSpPr>
              <a:spLocks/>
            </p:cNvSpPr>
            <p:nvPr/>
          </p:nvSpPr>
          <p:spPr bwMode="auto">
            <a:xfrm>
              <a:off x="5667376" y="2468563"/>
              <a:ext cx="485775" cy="346075"/>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2"/>
            <p:cNvSpPr>
              <a:spLocks/>
            </p:cNvSpPr>
            <p:nvPr/>
          </p:nvSpPr>
          <p:spPr bwMode="auto">
            <a:xfrm>
              <a:off x="3578226" y="2965451"/>
              <a:ext cx="1230313" cy="12319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3"/>
            <p:cNvSpPr>
              <a:spLocks/>
            </p:cNvSpPr>
            <p:nvPr/>
          </p:nvSpPr>
          <p:spPr bwMode="auto">
            <a:xfrm>
              <a:off x="2998788" y="2389188"/>
              <a:ext cx="2390775" cy="238760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Oval 14"/>
            <p:cNvSpPr>
              <a:spLocks noChangeArrowheads="1"/>
            </p:cNvSpPr>
            <p:nvPr/>
          </p:nvSpPr>
          <p:spPr bwMode="auto">
            <a:xfrm>
              <a:off x="4071938" y="3462338"/>
              <a:ext cx="244475" cy="2413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6" name="AutoShape 16"/>
          <p:cNvSpPr>
            <a:spLocks noChangeAspect="1" noChangeArrowheads="1" noTextEdit="1"/>
          </p:cNvSpPr>
          <p:nvPr/>
        </p:nvSpPr>
        <p:spPr bwMode="auto">
          <a:xfrm>
            <a:off x="4187825" y="4791075"/>
            <a:ext cx="787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8"/>
          <p:cNvSpPr>
            <a:spLocks noEditPoints="1"/>
          </p:cNvSpPr>
          <p:nvPr/>
        </p:nvSpPr>
        <p:spPr bwMode="auto">
          <a:xfrm>
            <a:off x="4214050" y="4825793"/>
            <a:ext cx="729276" cy="569012"/>
          </a:xfrm>
          <a:custGeom>
            <a:avLst/>
            <a:gdLst>
              <a:gd name="T0" fmla="*/ 52 w 1349"/>
              <a:gd name="T1" fmla="*/ 0 h 1054"/>
              <a:gd name="T2" fmla="*/ 53 w 1349"/>
              <a:gd name="T3" fmla="*/ 0 h 1054"/>
              <a:gd name="T4" fmla="*/ 1297 w 1349"/>
              <a:gd name="T5" fmla="*/ 0 h 1054"/>
              <a:gd name="T6" fmla="*/ 1349 w 1349"/>
              <a:gd name="T7" fmla="*/ 52 h 1054"/>
              <a:gd name="T8" fmla="*/ 1349 w 1349"/>
              <a:gd name="T9" fmla="*/ 54 h 1054"/>
              <a:gd name="T10" fmla="*/ 1349 w 1349"/>
              <a:gd name="T11" fmla="*/ 1002 h 1054"/>
              <a:gd name="T12" fmla="*/ 1297 w 1349"/>
              <a:gd name="T13" fmla="*/ 1054 h 1054"/>
              <a:gd name="T14" fmla="*/ 1296 w 1349"/>
              <a:gd name="T15" fmla="*/ 1054 h 1054"/>
              <a:gd name="T16" fmla="*/ 52 w 1349"/>
              <a:gd name="T17" fmla="*/ 1054 h 1054"/>
              <a:gd name="T18" fmla="*/ 0 w 1349"/>
              <a:gd name="T19" fmla="*/ 1002 h 1054"/>
              <a:gd name="T20" fmla="*/ 0 w 1349"/>
              <a:gd name="T21" fmla="*/ 1000 h 1054"/>
              <a:gd name="T22" fmla="*/ 0 w 1349"/>
              <a:gd name="T23" fmla="*/ 52 h 1054"/>
              <a:gd name="T24" fmla="*/ 52 w 1349"/>
              <a:gd name="T25" fmla="*/ 0 h 1054"/>
              <a:gd name="T26" fmla="*/ 1245 w 1349"/>
              <a:gd name="T27" fmla="*/ 149 h 1054"/>
              <a:gd name="T28" fmla="*/ 1245 w 1349"/>
              <a:gd name="T29" fmla="*/ 149 h 1054"/>
              <a:gd name="T30" fmla="*/ 696 w 1349"/>
              <a:gd name="T31" fmla="*/ 698 h 1054"/>
              <a:gd name="T32" fmla="*/ 652 w 1349"/>
              <a:gd name="T33" fmla="*/ 698 h 1054"/>
              <a:gd name="T34" fmla="*/ 103 w 1349"/>
              <a:gd name="T35" fmla="*/ 149 h 1054"/>
              <a:gd name="T36" fmla="*/ 103 w 1349"/>
              <a:gd name="T37" fmla="*/ 950 h 1054"/>
              <a:gd name="T38" fmla="*/ 1245 w 1349"/>
              <a:gd name="T39" fmla="*/ 950 h 1054"/>
              <a:gd name="T40" fmla="*/ 1245 w 1349"/>
              <a:gd name="T41" fmla="*/ 149 h 1054"/>
              <a:gd name="T42" fmla="*/ 1202 w 1349"/>
              <a:gd name="T43" fmla="*/ 104 h 1054"/>
              <a:gd name="T44" fmla="*/ 1202 w 1349"/>
              <a:gd name="T45" fmla="*/ 104 h 1054"/>
              <a:gd name="T46" fmla="*/ 146 w 1349"/>
              <a:gd name="T47" fmla="*/ 104 h 1054"/>
              <a:gd name="T48" fmla="*/ 674 w 1349"/>
              <a:gd name="T49" fmla="*/ 632 h 1054"/>
              <a:gd name="T50" fmla="*/ 1202 w 1349"/>
              <a:gd name="T51" fmla="*/ 10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49" h="1054">
                <a:moveTo>
                  <a:pt x="52" y="0"/>
                </a:moveTo>
                <a:cubicBezTo>
                  <a:pt x="53" y="0"/>
                  <a:pt x="53" y="0"/>
                  <a:pt x="53" y="0"/>
                </a:cubicBezTo>
                <a:cubicBezTo>
                  <a:pt x="1297" y="0"/>
                  <a:pt x="1297" y="0"/>
                  <a:pt x="1297" y="0"/>
                </a:cubicBezTo>
                <a:cubicBezTo>
                  <a:pt x="1326" y="0"/>
                  <a:pt x="1349" y="24"/>
                  <a:pt x="1349" y="52"/>
                </a:cubicBezTo>
                <a:cubicBezTo>
                  <a:pt x="1349" y="54"/>
                  <a:pt x="1349" y="54"/>
                  <a:pt x="1349" y="54"/>
                </a:cubicBezTo>
                <a:cubicBezTo>
                  <a:pt x="1349" y="1002"/>
                  <a:pt x="1349" y="1002"/>
                  <a:pt x="1349" y="1002"/>
                </a:cubicBezTo>
                <a:cubicBezTo>
                  <a:pt x="1349" y="1030"/>
                  <a:pt x="1326" y="1054"/>
                  <a:pt x="1297" y="1054"/>
                </a:cubicBezTo>
                <a:cubicBezTo>
                  <a:pt x="1296" y="1054"/>
                  <a:pt x="1296" y="1054"/>
                  <a:pt x="1296" y="1054"/>
                </a:cubicBezTo>
                <a:cubicBezTo>
                  <a:pt x="52" y="1054"/>
                  <a:pt x="52" y="1054"/>
                  <a:pt x="52" y="1054"/>
                </a:cubicBezTo>
                <a:cubicBezTo>
                  <a:pt x="23" y="1054"/>
                  <a:pt x="0" y="1030"/>
                  <a:pt x="0" y="1002"/>
                </a:cubicBezTo>
                <a:cubicBezTo>
                  <a:pt x="0" y="1000"/>
                  <a:pt x="0" y="1000"/>
                  <a:pt x="0" y="1000"/>
                </a:cubicBezTo>
                <a:cubicBezTo>
                  <a:pt x="0" y="52"/>
                  <a:pt x="0" y="52"/>
                  <a:pt x="0" y="52"/>
                </a:cubicBezTo>
                <a:cubicBezTo>
                  <a:pt x="0" y="24"/>
                  <a:pt x="23" y="0"/>
                  <a:pt x="52" y="0"/>
                </a:cubicBezTo>
                <a:close/>
                <a:moveTo>
                  <a:pt x="1245" y="149"/>
                </a:moveTo>
                <a:cubicBezTo>
                  <a:pt x="1245" y="149"/>
                  <a:pt x="1245" y="149"/>
                  <a:pt x="1245" y="149"/>
                </a:cubicBezTo>
                <a:cubicBezTo>
                  <a:pt x="696" y="698"/>
                  <a:pt x="696" y="698"/>
                  <a:pt x="696" y="698"/>
                </a:cubicBezTo>
                <a:cubicBezTo>
                  <a:pt x="684" y="710"/>
                  <a:pt x="664" y="710"/>
                  <a:pt x="652" y="698"/>
                </a:cubicBezTo>
                <a:cubicBezTo>
                  <a:pt x="103" y="149"/>
                  <a:pt x="103" y="149"/>
                  <a:pt x="103" y="149"/>
                </a:cubicBezTo>
                <a:cubicBezTo>
                  <a:pt x="103" y="950"/>
                  <a:pt x="103" y="950"/>
                  <a:pt x="103" y="950"/>
                </a:cubicBezTo>
                <a:cubicBezTo>
                  <a:pt x="1245" y="950"/>
                  <a:pt x="1245" y="950"/>
                  <a:pt x="1245" y="950"/>
                </a:cubicBezTo>
                <a:cubicBezTo>
                  <a:pt x="1245" y="149"/>
                  <a:pt x="1245" y="149"/>
                  <a:pt x="1245" y="149"/>
                </a:cubicBezTo>
                <a:close/>
                <a:moveTo>
                  <a:pt x="1202" y="104"/>
                </a:moveTo>
                <a:cubicBezTo>
                  <a:pt x="1202" y="104"/>
                  <a:pt x="1202" y="104"/>
                  <a:pt x="1202" y="104"/>
                </a:cubicBezTo>
                <a:cubicBezTo>
                  <a:pt x="146" y="104"/>
                  <a:pt x="146" y="104"/>
                  <a:pt x="146" y="104"/>
                </a:cubicBezTo>
                <a:cubicBezTo>
                  <a:pt x="674" y="632"/>
                  <a:pt x="674" y="632"/>
                  <a:pt x="674" y="632"/>
                </a:cubicBezTo>
                <a:cubicBezTo>
                  <a:pt x="1202" y="104"/>
                  <a:pt x="1202" y="104"/>
                  <a:pt x="1202"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08" name="Picture 107"/>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962781" y="4743129"/>
            <a:ext cx="731520" cy="731520"/>
          </a:xfrm>
          <a:prstGeom prst="rect">
            <a:avLst/>
          </a:prstGeom>
        </p:spPr>
      </p:pic>
      <p:grpSp>
        <p:nvGrpSpPr>
          <p:cNvPr id="113" name="Group 21"/>
          <p:cNvGrpSpPr>
            <a:grpSpLocks noChangeAspect="1"/>
          </p:cNvGrpSpPr>
          <p:nvPr/>
        </p:nvGrpSpPr>
        <p:grpSpPr bwMode="auto">
          <a:xfrm>
            <a:off x="7652828" y="4721854"/>
            <a:ext cx="883619" cy="731520"/>
            <a:chOff x="4747" y="2961"/>
            <a:chExt cx="610" cy="505"/>
          </a:xfrm>
        </p:grpSpPr>
        <p:sp>
          <p:nvSpPr>
            <p:cNvPr id="114" name="AutoShape 20"/>
            <p:cNvSpPr>
              <a:spLocks noChangeAspect="1" noChangeArrowheads="1" noTextEdit="1"/>
            </p:cNvSpPr>
            <p:nvPr/>
          </p:nvSpPr>
          <p:spPr bwMode="auto">
            <a:xfrm>
              <a:off x="4747" y="2961"/>
              <a:ext cx="610"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2"/>
            <p:cNvSpPr>
              <a:spLocks noEditPoints="1"/>
            </p:cNvSpPr>
            <p:nvPr/>
          </p:nvSpPr>
          <p:spPr bwMode="auto">
            <a:xfrm>
              <a:off x="4746" y="2960"/>
              <a:ext cx="613" cy="518"/>
            </a:xfrm>
            <a:custGeom>
              <a:avLst/>
              <a:gdLst>
                <a:gd name="T0" fmla="*/ 229 w 847"/>
                <a:gd name="T1" fmla="*/ 458 h 658"/>
                <a:gd name="T2" fmla="*/ 173 w 847"/>
                <a:gd name="T3" fmla="*/ 389 h 658"/>
                <a:gd name="T4" fmla="*/ 192 w 847"/>
                <a:gd name="T5" fmla="*/ 331 h 658"/>
                <a:gd name="T6" fmla="*/ 86 w 847"/>
                <a:gd name="T7" fmla="*/ 222 h 658"/>
                <a:gd name="T8" fmla="*/ 120 w 847"/>
                <a:gd name="T9" fmla="*/ 327 h 658"/>
                <a:gd name="T10" fmla="*/ 136 w 847"/>
                <a:gd name="T11" fmla="*/ 410 h 658"/>
                <a:gd name="T12" fmla="*/ 109 w 847"/>
                <a:gd name="T13" fmla="*/ 426 h 658"/>
                <a:gd name="T14" fmla="*/ 86 w 847"/>
                <a:gd name="T15" fmla="*/ 432 h 658"/>
                <a:gd name="T16" fmla="*/ 54 w 847"/>
                <a:gd name="T17" fmla="*/ 432 h 658"/>
                <a:gd name="T18" fmla="*/ 31 w 847"/>
                <a:gd name="T19" fmla="*/ 426 h 658"/>
                <a:gd name="T20" fmla="*/ 4 w 847"/>
                <a:gd name="T21" fmla="*/ 410 h 658"/>
                <a:gd name="T22" fmla="*/ 20 w 847"/>
                <a:gd name="T23" fmla="*/ 327 h 658"/>
                <a:gd name="T24" fmla="*/ 54 w 847"/>
                <a:gd name="T25" fmla="*/ 209 h 658"/>
                <a:gd name="T26" fmla="*/ 60 w 847"/>
                <a:gd name="T27" fmla="*/ 163 h 658"/>
                <a:gd name="T28" fmla="*/ 433 w 847"/>
                <a:gd name="T29" fmla="*/ 2 h 658"/>
                <a:gd name="T30" fmla="*/ 454 w 847"/>
                <a:gd name="T31" fmla="*/ 2 h 658"/>
                <a:gd name="T32" fmla="*/ 828 w 847"/>
                <a:gd name="T33" fmla="*/ 163 h 658"/>
                <a:gd name="T34" fmla="*/ 827 w 847"/>
                <a:gd name="T35" fmla="*/ 212 h 658"/>
                <a:gd name="T36" fmla="*/ 696 w 847"/>
                <a:gd name="T37" fmla="*/ 331 h 658"/>
                <a:gd name="T38" fmla="*/ 715 w 847"/>
                <a:gd name="T39" fmla="*/ 389 h 658"/>
                <a:gd name="T40" fmla="*/ 659 w 847"/>
                <a:gd name="T41" fmla="*/ 458 h 658"/>
                <a:gd name="T42" fmla="*/ 332 w 847"/>
                <a:gd name="T43" fmla="*/ 602 h 658"/>
                <a:gd name="T44" fmla="*/ 57 w 847"/>
                <a:gd name="T45" fmla="*/ 314 h 658"/>
                <a:gd name="T46" fmla="*/ 52 w 847"/>
                <a:gd name="T47" fmla="*/ 327 h 658"/>
                <a:gd name="T48" fmla="*/ 70 w 847"/>
                <a:gd name="T49" fmla="*/ 345 h 658"/>
                <a:gd name="T50" fmla="*/ 70 w 847"/>
                <a:gd name="T51" fmla="*/ 345 h 658"/>
                <a:gd name="T52" fmla="*/ 88 w 847"/>
                <a:gd name="T53" fmla="*/ 327 h 658"/>
                <a:gd name="T54" fmla="*/ 83 w 847"/>
                <a:gd name="T55" fmla="*/ 314 h 658"/>
                <a:gd name="T56" fmla="*/ 444 w 847"/>
                <a:gd name="T57" fmla="*/ 55 h 658"/>
                <a:gd name="T58" fmla="*/ 140 w 847"/>
                <a:gd name="T59" fmla="*/ 186 h 658"/>
                <a:gd name="T60" fmla="*/ 215 w 847"/>
                <a:gd name="T61" fmla="*/ 203 h 658"/>
                <a:gd name="T62" fmla="*/ 598 w 847"/>
                <a:gd name="T63" fmla="*/ 153 h 658"/>
                <a:gd name="T64" fmla="*/ 672 w 847"/>
                <a:gd name="T65" fmla="*/ 215 h 658"/>
                <a:gd name="T66" fmla="*/ 444 w 847"/>
                <a:gd name="T67" fmla="*/ 55 h 658"/>
                <a:gd name="T68" fmla="*/ 297 w 847"/>
                <a:gd name="T69" fmla="*/ 184 h 658"/>
                <a:gd name="T70" fmla="*/ 247 w 847"/>
                <a:gd name="T71" fmla="*/ 284 h 658"/>
                <a:gd name="T72" fmla="*/ 605 w 847"/>
                <a:gd name="T73" fmla="*/ 275 h 658"/>
                <a:gd name="T74" fmla="*/ 641 w 847"/>
                <a:gd name="T75" fmla="*/ 203 h 658"/>
                <a:gd name="T76" fmla="*/ 297 w 847"/>
                <a:gd name="T77" fmla="*/ 184 h 658"/>
                <a:gd name="T78" fmla="*/ 293 w 847"/>
                <a:gd name="T79" fmla="*/ 326 h 658"/>
                <a:gd name="T80" fmla="*/ 224 w 847"/>
                <a:gd name="T81" fmla="*/ 426 h 658"/>
                <a:gd name="T82" fmla="*/ 229 w 847"/>
                <a:gd name="T83" fmla="*/ 425 h 658"/>
                <a:gd name="T84" fmla="*/ 254 w 847"/>
                <a:gd name="T85" fmla="*/ 433 h 658"/>
                <a:gd name="T86" fmla="*/ 536 w 847"/>
                <a:gd name="T87" fmla="*/ 577 h 658"/>
                <a:gd name="T88" fmla="*/ 653 w 847"/>
                <a:gd name="T89" fmla="*/ 422 h 658"/>
                <a:gd name="T90" fmla="*/ 661 w 847"/>
                <a:gd name="T91" fmla="*/ 426 h 658"/>
                <a:gd name="T92" fmla="*/ 683 w 847"/>
                <a:gd name="T93" fmla="*/ 389 h 658"/>
                <a:gd name="T94" fmla="*/ 293 w 847"/>
                <a:gd name="T95" fmla="*/ 3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7" h="658">
                  <a:moveTo>
                    <a:pt x="332" y="602"/>
                  </a:moveTo>
                  <a:cubicBezTo>
                    <a:pt x="285" y="565"/>
                    <a:pt x="248" y="514"/>
                    <a:pt x="229" y="458"/>
                  </a:cubicBezTo>
                  <a:cubicBezTo>
                    <a:pt x="227" y="458"/>
                    <a:pt x="226" y="458"/>
                    <a:pt x="224" y="458"/>
                  </a:cubicBezTo>
                  <a:cubicBezTo>
                    <a:pt x="189" y="458"/>
                    <a:pt x="173" y="418"/>
                    <a:pt x="173" y="389"/>
                  </a:cubicBezTo>
                  <a:cubicBezTo>
                    <a:pt x="173" y="370"/>
                    <a:pt x="179" y="349"/>
                    <a:pt x="192" y="335"/>
                  </a:cubicBezTo>
                  <a:cubicBezTo>
                    <a:pt x="192" y="334"/>
                    <a:pt x="192" y="333"/>
                    <a:pt x="192" y="331"/>
                  </a:cubicBezTo>
                  <a:cubicBezTo>
                    <a:pt x="191" y="262"/>
                    <a:pt x="191" y="262"/>
                    <a:pt x="191" y="262"/>
                  </a:cubicBezTo>
                  <a:cubicBezTo>
                    <a:pt x="86" y="222"/>
                    <a:pt x="86" y="222"/>
                    <a:pt x="86" y="222"/>
                  </a:cubicBezTo>
                  <a:cubicBezTo>
                    <a:pt x="86" y="280"/>
                    <a:pt x="86" y="280"/>
                    <a:pt x="86" y="280"/>
                  </a:cubicBezTo>
                  <a:cubicBezTo>
                    <a:pt x="106" y="286"/>
                    <a:pt x="120" y="306"/>
                    <a:pt x="120" y="327"/>
                  </a:cubicBezTo>
                  <a:cubicBezTo>
                    <a:pt x="120" y="340"/>
                    <a:pt x="115" y="351"/>
                    <a:pt x="107" y="360"/>
                  </a:cubicBezTo>
                  <a:cubicBezTo>
                    <a:pt x="136" y="410"/>
                    <a:pt x="136" y="410"/>
                    <a:pt x="136" y="410"/>
                  </a:cubicBezTo>
                  <a:cubicBezTo>
                    <a:pt x="141" y="418"/>
                    <a:pt x="138" y="427"/>
                    <a:pt x="131" y="432"/>
                  </a:cubicBezTo>
                  <a:cubicBezTo>
                    <a:pt x="123" y="436"/>
                    <a:pt x="113" y="433"/>
                    <a:pt x="109" y="426"/>
                  </a:cubicBezTo>
                  <a:cubicBezTo>
                    <a:pt x="86" y="386"/>
                    <a:pt x="86" y="386"/>
                    <a:pt x="86" y="386"/>
                  </a:cubicBezTo>
                  <a:cubicBezTo>
                    <a:pt x="86" y="432"/>
                    <a:pt x="86" y="432"/>
                    <a:pt x="86" y="432"/>
                  </a:cubicBezTo>
                  <a:cubicBezTo>
                    <a:pt x="86" y="441"/>
                    <a:pt x="79" y="448"/>
                    <a:pt x="70" y="448"/>
                  </a:cubicBezTo>
                  <a:cubicBezTo>
                    <a:pt x="62" y="448"/>
                    <a:pt x="54" y="441"/>
                    <a:pt x="54" y="432"/>
                  </a:cubicBezTo>
                  <a:cubicBezTo>
                    <a:pt x="54" y="386"/>
                    <a:pt x="54" y="386"/>
                    <a:pt x="54" y="386"/>
                  </a:cubicBezTo>
                  <a:cubicBezTo>
                    <a:pt x="31" y="426"/>
                    <a:pt x="31" y="426"/>
                    <a:pt x="31" y="426"/>
                  </a:cubicBezTo>
                  <a:cubicBezTo>
                    <a:pt x="27" y="433"/>
                    <a:pt x="17" y="436"/>
                    <a:pt x="10" y="432"/>
                  </a:cubicBezTo>
                  <a:cubicBezTo>
                    <a:pt x="2" y="427"/>
                    <a:pt x="0" y="418"/>
                    <a:pt x="4" y="410"/>
                  </a:cubicBezTo>
                  <a:cubicBezTo>
                    <a:pt x="33" y="360"/>
                    <a:pt x="33" y="360"/>
                    <a:pt x="33" y="360"/>
                  </a:cubicBezTo>
                  <a:cubicBezTo>
                    <a:pt x="25" y="351"/>
                    <a:pt x="20" y="340"/>
                    <a:pt x="20" y="327"/>
                  </a:cubicBezTo>
                  <a:cubicBezTo>
                    <a:pt x="20" y="306"/>
                    <a:pt x="34" y="286"/>
                    <a:pt x="54" y="280"/>
                  </a:cubicBezTo>
                  <a:cubicBezTo>
                    <a:pt x="54" y="209"/>
                    <a:pt x="54" y="209"/>
                    <a:pt x="54" y="209"/>
                  </a:cubicBezTo>
                  <a:cubicBezTo>
                    <a:pt x="45" y="202"/>
                    <a:pt x="41" y="190"/>
                    <a:pt x="46" y="178"/>
                  </a:cubicBezTo>
                  <a:cubicBezTo>
                    <a:pt x="48" y="171"/>
                    <a:pt x="53" y="166"/>
                    <a:pt x="60" y="163"/>
                  </a:cubicBezTo>
                  <a:cubicBezTo>
                    <a:pt x="60" y="163"/>
                    <a:pt x="60" y="163"/>
                    <a:pt x="60" y="163"/>
                  </a:cubicBezTo>
                  <a:cubicBezTo>
                    <a:pt x="433" y="2"/>
                    <a:pt x="433" y="2"/>
                    <a:pt x="433" y="2"/>
                  </a:cubicBezTo>
                  <a:cubicBezTo>
                    <a:pt x="437" y="1"/>
                    <a:pt x="440" y="0"/>
                    <a:pt x="444" y="0"/>
                  </a:cubicBezTo>
                  <a:cubicBezTo>
                    <a:pt x="447" y="0"/>
                    <a:pt x="451" y="1"/>
                    <a:pt x="454" y="2"/>
                  </a:cubicBezTo>
                  <a:cubicBezTo>
                    <a:pt x="827" y="163"/>
                    <a:pt x="827" y="163"/>
                    <a:pt x="827" y="163"/>
                  </a:cubicBezTo>
                  <a:cubicBezTo>
                    <a:pt x="828" y="163"/>
                    <a:pt x="828" y="163"/>
                    <a:pt x="828" y="163"/>
                  </a:cubicBezTo>
                  <a:cubicBezTo>
                    <a:pt x="834" y="166"/>
                    <a:pt x="839" y="171"/>
                    <a:pt x="842" y="178"/>
                  </a:cubicBezTo>
                  <a:cubicBezTo>
                    <a:pt x="847" y="192"/>
                    <a:pt x="840" y="207"/>
                    <a:pt x="827" y="212"/>
                  </a:cubicBezTo>
                  <a:cubicBezTo>
                    <a:pt x="696" y="262"/>
                    <a:pt x="696" y="262"/>
                    <a:pt x="696" y="262"/>
                  </a:cubicBezTo>
                  <a:cubicBezTo>
                    <a:pt x="696" y="331"/>
                    <a:pt x="696" y="331"/>
                    <a:pt x="696" y="331"/>
                  </a:cubicBezTo>
                  <a:cubicBezTo>
                    <a:pt x="696" y="333"/>
                    <a:pt x="696" y="334"/>
                    <a:pt x="696" y="335"/>
                  </a:cubicBezTo>
                  <a:cubicBezTo>
                    <a:pt x="709" y="349"/>
                    <a:pt x="715" y="370"/>
                    <a:pt x="715" y="389"/>
                  </a:cubicBezTo>
                  <a:cubicBezTo>
                    <a:pt x="715" y="418"/>
                    <a:pt x="699" y="458"/>
                    <a:pt x="664" y="458"/>
                  </a:cubicBezTo>
                  <a:cubicBezTo>
                    <a:pt x="662" y="458"/>
                    <a:pt x="660" y="458"/>
                    <a:pt x="659" y="458"/>
                  </a:cubicBezTo>
                  <a:cubicBezTo>
                    <a:pt x="639" y="514"/>
                    <a:pt x="602" y="565"/>
                    <a:pt x="555" y="602"/>
                  </a:cubicBezTo>
                  <a:cubicBezTo>
                    <a:pt x="484" y="658"/>
                    <a:pt x="404" y="658"/>
                    <a:pt x="332" y="602"/>
                  </a:cubicBezTo>
                  <a:close/>
                  <a:moveTo>
                    <a:pt x="57" y="314"/>
                  </a:moveTo>
                  <a:cubicBezTo>
                    <a:pt x="57" y="314"/>
                    <a:pt x="57" y="314"/>
                    <a:pt x="57" y="314"/>
                  </a:cubicBezTo>
                  <a:cubicBezTo>
                    <a:pt x="57" y="314"/>
                    <a:pt x="57" y="314"/>
                    <a:pt x="57" y="314"/>
                  </a:cubicBezTo>
                  <a:cubicBezTo>
                    <a:pt x="54" y="317"/>
                    <a:pt x="52" y="322"/>
                    <a:pt x="52" y="327"/>
                  </a:cubicBezTo>
                  <a:cubicBezTo>
                    <a:pt x="52" y="337"/>
                    <a:pt x="60" y="345"/>
                    <a:pt x="70" y="345"/>
                  </a:cubicBezTo>
                  <a:cubicBezTo>
                    <a:pt x="70" y="345"/>
                    <a:pt x="70" y="345"/>
                    <a:pt x="70" y="345"/>
                  </a:cubicBezTo>
                  <a:cubicBezTo>
                    <a:pt x="70" y="345"/>
                    <a:pt x="70" y="345"/>
                    <a:pt x="70" y="345"/>
                  </a:cubicBezTo>
                  <a:cubicBezTo>
                    <a:pt x="70" y="345"/>
                    <a:pt x="70" y="345"/>
                    <a:pt x="70" y="345"/>
                  </a:cubicBezTo>
                  <a:cubicBezTo>
                    <a:pt x="71" y="345"/>
                    <a:pt x="71" y="345"/>
                    <a:pt x="71" y="345"/>
                  </a:cubicBezTo>
                  <a:cubicBezTo>
                    <a:pt x="80" y="345"/>
                    <a:pt x="88" y="337"/>
                    <a:pt x="88" y="327"/>
                  </a:cubicBezTo>
                  <a:cubicBezTo>
                    <a:pt x="88" y="322"/>
                    <a:pt x="86" y="317"/>
                    <a:pt x="83" y="314"/>
                  </a:cubicBezTo>
                  <a:cubicBezTo>
                    <a:pt x="83" y="314"/>
                    <a:pt x="83" y="314"/>
                    <a:pt x="83" y="314"/>
                  </a:cubicBezTo>
                  <a:cubicBezTo>
                    <a:pt x="76" y="307"/>
                    <a:pt x="64" y="307"/>
                    <a:pt x="57" y="314"/>
                  </a:cubicBezTo>
                  <a:close/>
                  <a:moveTo>
                    <a:pt x="444" y="55"/>
                  </a:moveTo>
                  <a:cubicBezTo>
                    <a:pt x="444" y="55"/>
                    <a:pt x="444" y="55"/>
                    <a:pt x="444" y="55"/>
                  </a:cubicBezTo>
                  <a:cubicBezTo>
                    <a:pt x="140" y="186"/>
                    <a:pt x="140" y="186"/>
                    <a:pt x="140" y="186"/>
                  </a:cubicBezTo>
                  <a:cubicBezTo>
                    <a:pt x="215" y="215"/>
                    <a:pt x="215" y="215"/>
                    <a:pt x="215" y="215"/>
                  </a:cubicBezTo>
                  <a:cubicBezTo>
                    <a:pt x="215" y="203"/>
                    <a:pt x="215" y="203"/>
                    <a:pt x="215" y="203"/>
                  </a:cubicBezTo>
                  <a:cubicBezTo>
                    <a:pt x="215" y="181"/>
                    <a:pt x="244" y="164"/>
                    <a:pt x="290" y="153"/>
                  </a:cubicBezTo>
                  <a:cubicBezTo>
                    <a:pt x="386" y="131"/>
                    <a:pt x="502" y="131"/>
                    <a:pt x="598" y="153"/>
                  </a:cubicBezTo>
                  <a:cubicBezTo>
                    <a:pt x="644" y="164"/>
                    <a:pt x="672" y="181"/>
                    <a:pt x="672" y="203"/>
                  </a:cubicBezTo>
                  <a:cubicBezTo>
                    <a:pt x="672" y="215"/>
                    <a:pt x="672" y="215"/>
                    <a:pt x="672" y="215"/>
                  </a:cubicBezTo>
                  <a:cubicBezTo>
                    <a:pt x="748" y="186"/>
                    <a:pt x="748" y="186"/>
                    <a:pt x="748" y="186"/>
                  </a:cubicBezTo>
                  <a:cubicBezTo>
                    <a:pt x="444" y="55"/>
                    <a:pt x="444" y="55"/>
                    <a:pt x="444" y="55"/>
                  </a:cubicBezTo>
                  <a:close/>
                  <a:moveTo>
                    <a:pt x="297" y="184"/>
                  </a:moveTo>
                  <a:cubicBezTo>
                    <a:pt x="297" y="184"/>
                    <a:pt x="297" y="184"/>
                    <a:pt x="297" y="184"/>
                  </a:cubicBezTo>
                  <a:cubicBezTo>
                    <a:pt x="266" y="191"/>
                    <a:pt x="247" y="198"/>
                    <a:pt x="247" y="203"/>
                  </a:cubicBezTo>
                  <a:cubicBezTo>
                    <a:pt x="247" y="284"/>
                    <a:pt x="247" y="284"/>
                    <a:pt x="247" y="284"/>
                  </a:cubicBezTo>
                  <a:cubicBezTo>
                    <a:pt x="257" y="280"/>
                    <a:pt x="270" y="277"/>
                    <a:pt x="283" y="275"/>
                  </a:cubicBezTo>
                  <a:cubicBezTo>
                    <a:pt x="384" y="254"/>
                    <a:pt x="503" y="254"/>
                    <a:pt x="605" y="275"/>
                  </a:cubicBezTo>
                  <a:cubicBezTo>
                    <a:pt x="618" y="277"/>
                    <a:pt x="630" y="280"/>
                    <a:pt x="641" y="284"/>
                  </a:cubicBezTo>
                  <a:cubicBezTo>
                    <a:pt x="641" y="203"/>
                    <a:pt x="641" y="203"/>
                    <a:pt x="641" y="203"/>
                  </a:cubicBezTo>
                  <a:cubicBezTo>
                    <a:pt x="641" y="198"/>
                    <a:pt x="622" y="191"/>
                    <a:pt x="591" y="184"/>
                  </a:cubicBezTo>
                  <a:cubicBezTo>
                    <a:pt x="500" y="163"/>
                    <a:pt x="388" y="163"/>
                    <a:pt x="297" y="184"/>
                  </a:cubicBezTo>
                  <a:close/>
                  <a:moveTo>
                    <a:pt x="293" y="326"/>
                  </a:moveTo>
                  <a:cubicBezTo>
                    <a:pt x="293" y="326"/>
                    <a:pt x="293" y="326"/>
                    <a:pt x="293" y="326"/>
                  </a:cubicBezTo>
                  <a:cubicBezTo>
                    <a:pt x="256" y="334"/>
                    <a:pt x="204" y="341"/>
                    <a:pt x="204" y="389"/>
                  </a:cubicBezTo>
                  <a:cubicBezTo>
                    <a:pt x="204" y="398"/>
                    <a:pt x="209" y="426"/>
                    <a:pt x="224" y="426"/>
                  </a:cubicBezTo>
                  <a:cubicBezTo>
                    <a:pt x="225" y="426"/>
                    <a:pt x="226" y="426"/>
                    <a:pt x="227" y="426"/>
                  </a:cubicBezTo>
                  <a:cubicBezTo>
                    <a:pt x="228" y="426"/>
                    <a:pt x="228" y="425"/>
                    <a:pt x="229" y="425"/>
                  </a:cubicBezTo>
                  <a:cubicBezTo>
                    <a:pt x="231" y="424"/>
                    <a:pt x="233" y="422"/>
                    <a:pt x="235" y="422"/>
                  </a:cubicBezTo>
                  <a:cubicBezTo>
                    <a:pt x="243" y="420"/>
                    <a:pt x="252" y="424"/>
                    <a:pt x="254" y="433"/>
                  </a:cubicBezTo>
                  <a:cubicBezTo>
                    <a:pt x="270" y="489"/>
                    <a:pt x="305" y="541"/>
                    <a:pt x="352" y="577"/>
                  </a:cubicBezTo>
                  <a:cubicBezTo>
                    <a:pt x="412" y="624"/>
                    <a:pt x="476" y="624"/>
                    <a:pt x="536" y="577"/>
                  </a:cubicBezTo>
                  <a:cubicBezTo>
                    <a:pt x="582" y="541"/>
                    <a:pt x="617" y="489"/>
                    <a:pt x="633" y="433"/>
                  </a:cubicBezTo>
                  <a:cubicBezTo>
                    <a:pt x="636" y="424"/>
                    <a:pt x="644" y="420"/>
                    <a:pt x="653" y="422"/>
                  </a:cubicBezTo>
                  <a:cubicBezTo>
                    <a:pt x="655" y="422"/>
                    <a:pt x="657" y="424"/>
                    <a:pt x="658" y="425"/>
                  </a:cubicBezTo>
                  <a:cubicBezTo>
                    <a:pt x="659" y="425"/>
                    <a:pt x="660" y="426"/>
                    <a:pt x="661" y="426"/>
                  </a:cubicBezTo>
                  <a:cubicBezTo>
                    <a:pt x="662" y="426"/>
                    <a:pt x="663" y="426"/>
                    <a:pt x="664" y="426"/>
                  </a:cubicBezTo>
                  <a:cubicBezTo>
                    <a:pt x="678" y="426"/>
                    <a:pt x="683" y="398"/>
                    <a:pt x="683" y="389"/>
                  </a:cubicBezTo>
                  <a:cubicBezTo>
                    <a:pt x="683" y="341"/>
                    <a:pt x="631" y="334"/>
                    <a:pt x="594" y="326"/>
                  </a:cubicBezTo>
                  <a:cubicBezTo>
                    <a:pt x="500" y="307"/>
                    <a:pt x="388" y="307"/>
                    <a:pt x="293" y="3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118"/>
          <p:cNvGrpSpPr/>
          <p:nvPr/>
        </p:nvGrpSpPr>
        <p:grpSpPr>
          <a:xfrm>
            <a:off x="613604" y="4690582"/>
            <a:ext cx="731520" cy="799080"/>
            <a:chOff x="581705" y="4499189"/>
            <a:chExt cx="731520" cy="799080"/>
          </a:xfrm>
        </p:grpSpPr>
        <p:sp>
          <p:nvSpPr>
            <p:cNvPr id="117" name="Oval 116"/>
            <p:cNvSpPr/>
            <p:nvPr userDrawn="1"/>
          </p:nvSpPr>
          <p:spPr>
            <a:xfrm>
              <a:off x="581705" y="4566749"/>
              <a:ext cx="731520" cy="731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userDrawn="1"/>
          </p:nvSpPr>
          <p:spPr>
            <a:xfrm>
              <a:off x="750593" y="4499189"/>
              <a:ext cx="293948" cy="583735"/>
            </a:xfrm>
            <a:prstGeom prst="rect">
              <a:avLst/>
            </a:prstGeom>
            <a:noFill/>
          </p:spPr>
          <p:txBody>
            <a:bodyPr wrap="none" rtlCol="0">
              <a:spAutoFit/>
            </a:bodyPr>
            <a:lstStyle/>
            <a:p>
              <a:r>
                <a:rPr lang="en-US" sz="5000" b="1" i="1" dirty="0" smtClean="0">
                  <a:solidFill>
                    <a:srgbClr val="222B62"/>
                  </a:solidFill>
                  <a:latin typeface="Times New Roman" panose="02020603050405020304" pitchFamily="18" charset="0"/>
                  <a:cs typeface="Times New Roman" panose="02020603050405020304" pitchFamily="18" charset="0"/>
                </a:rPr>
                <a:t>i</a:t>
              </a:r>
              <a:endParaRPr lang="en-US" sz="5000" b="1" i="1" dirty="0">
                <a:solidFill>
                  <a:srgbClr val="222B62"/>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37543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PHLN Partnership Slides</a:t>
            </a:r>
            <a:endParaRPr lang="en-US" dirty="0"/>
          </a:p>
        </p:txBody>
      </p:sp>
      <p:sp>
        <p:nvSpPr>
          <p:cNvPr id="3" name="Slide Number Placeholder 2"/>
          <p:cNvSpPr>
            <a:spLocks noGrp="1"/>
          </p:cNvSpPr>
          <p:nvPr>
            <p:ph type="sldNum" sz="quarter" idx="4"/>
          </p:nvPr>
        </p:nvSpPr>
        <p:spPr/>
        <p:txBody>
          <a:bodyPr/>
          <a:lstStyle/>
          <a:p>
            <a:fld id="{26FC62B1-AE1C-4508-9DBB-8ECC33E32612}" type="slidenum">
              <a:rPr lang="en-US" smtClean="0"/>
              <a:pPr/>
              <a:t>27</a:t>
            </a:fld>
            <a:endParaRPr lang="en-US" dirty="0"/>
          </a:p>
        </p:txBody>
      </p:sp>
    </p:spTree>
    <p:extLst>
      <p:ext uri="{BB962C8B-B14F-4D97-AF65-F5344CB8AC3E}">
        <p14:creationId xmlns:p14="http://schemas.microsoft.com/office/powerpoint/2010/main" val="698498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Introductory Text Here Dark Blue and Bold</a:t>
            </a:r>
          </a:p>
          <a:p>
            <a:pPr lvl="1"/>
            <a:r>
              <a:rPr lang="en-US" dirty="0" smtClean="0"/>
              <a:t>Click increase list level button to use primary font</a:t>
            </a:r>
          </a:p>
          <a:p>
            <a:pPr lvl="2"/>
            <a:r>
              <a:rPr lang="en-US" dirty="0" smtClean="0"/>
              <a:t>Click increase list level button again to use bullet levels</a:t>
            </a:r>
          </a:p>
          <a:p>
            <a:pPr lvl="3"/>
            <a:r>
              <a:rPr lang="en-US" dirty="0" smtClean="0"/>
              <a:t>Bullet level two</a:t>
            </a:r>
          </a:p>
          <a:p>
            <a:pPr lvl="4"/>
            <a:r>
              <a:rPr lang="en-US" dirty="0" smtClean="0"/>
              <a:t>Bullet level three</a:t>
            </a:r>
          </a:p>
          <a:p>
            <a:pPr lvl="5"/>
            <a:r>
              <a:rPr lang="en-US" dirty="0" smtClean="0"/>
              <a:t>Bullet level four</a:t>
            </a:r>
          </a:p>
          <a:p>
            <a:pPr lvl="6"/>
            <a:r>
              <a:rPr lang="en-US" dirty="0" smtClean="0"/>
              <a:t>Bullet level five</a:t>
            </a:r>
          </a:p>
          <a:p>
            <a:pPr lvl="1"/>
            <a:r>
              <a:rPr lang="en-US" dirty="0" smtClean="0"/>
              <a:t>Use decrease list level button to resume content without bullets</a:t>
            </a:r>
          </a:p>
        </p:txBody>
      </p:sp>
      <p:sp>
        <p:nvSpPr>
          <p:cNvPr id="4" name="Text Placeholder 3"/>
          <p:cNvSpPr>
            <a:spLocks noGrp="1"/>
          </p:cNvSpPr>
          <p:nvPr>
            <p:ph type="body" sz="quarter" idx="15"/>
          </p:nvPr>
        </p:nvSpPr>
        <p:spPr/>
        <p:txBody>
          <a:bodyPr/>
          <a:lstStyle/>
          <a:p>
            <a:r>
              <a:rPr lang="en-US" dirty="0" smtClean="0"/>
              <a:t>PHLN Content Slide</a:t>
            </a:r>
            <a:endParaRPr lang="en-US" dirty="0"/>
          </a:p>
        </p:txBody>
      </p:sp>
      <p:sp>
        <p:nvSpPr>
          <p:cNvPr id="2" name="Slide Number Placeholder 1"/>
          <p:cNvSpPr>
            <a:spLocks noGrp="1"/>
          </p:cNvSpPr>
          <p:nvPr>
            <p:ph type="sldNum" sz="quarter" idx="4"/>
          </p:nvPr>
        </p:nvSpPr>
        <p:spPr/>
        <p:txBody>
          <a:bodyPr/>
          <a:lstStyle/>
          <a:p>
            <a:fld id="{26FC62B1-AE1C-4508-9DBB-8ECC33E32612}" type="slidenum">
              <a:rPr lang="en-US" smtClean="0"/>
              <a:pPr/>
              <a:t>28</a:t>
            </a:fld>
            <a:endParaRPr lang="en-US" dirty="0"/>
          </a:p>
        </p:txBody>
      </p:sp>
    </p:spTree>
    <p:extLst>
      <p:ext uri="{BB962C8B-B14F-4D97-AF65-F5344CB8AC3E}">
        <p14:creationId xmlns:p14="http://schemas.microsoft.com/office/powerpoint/2010/main" val="3941079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Introductory Text Blue and Bold</a:t>
            </a:r>
          </a:p>
          <a:p>
            <a:pPr lvl="1"/>
            <a:r>
              <a:rPr lang="en-US" dirty="0"/>
              <a:t>After Enter command, click increase list level button 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4" name="Text Placeholder 3"/>
          <p:cNvSpPr>
            <a:spLocks noGrp="1"/>
          </p:cNvSpPr>
          <p:nvPr>
            <p:ph type="body" sz="quarter" idx="15"/>
          </p:nvPr>
        </p:nvSpPr>
        <p:spPr/>
        <p:txBody>
          <a:bodyPr/>
          <a:lstStyle/>
          <a:p>
            <a:r>
              <a:rPr lang="en-US" dirty="0" smtClean="0"/>
              <a:t>PHLN Content Slide with </a:t>
            </a:r>
            <a:r>
              <a:rPr lang="en-US" dirty="0" err="1" smtClean="0"/>
              <a:t>Subheader</a:t>
            </a:r>
            <a:endParaRPr lang="en-US" dirty="0"/>
          </a:p>
        </p:txBody>
      </p:sp>
      <p:sp>
        <p:nvSpPr>
          <p:cNvPr id="5" name="Text Placeholder 4"/>
          <p:cNvSpPr>
            <a:spLocks noGrp="1"/>
          </p:cNvSpPr>
          <p:nvPr>
            <p:ph type="body" sz="quarter" idx="16"/>
          </p:nvPr>
        </p:nvSpPr>
        <p:spPr/>
        <p:txBody>
          <a:bodyPr>
            <a:normAutofit fontScale="85000" lnSpcReduction="20000"/>
          </a:bodyPr>
          <a:lstStyle/>
          <a:p>
            <a:r>
              <a:rPr lang="en-US" dirty="0" err="1" smtClean="0"/>
              <a:t>Subheader</a:t>
            </a:r>
            <a:r>
              <a:rPr lang="en-US" dirty="0" smtClean="0"/>
              <a:t> goes here</a:t>
            </a:r>
            <a:endParaRPr lang="en-US" dirty="0"/>
          </a:p>
        </p:txBody>
      </p:sp>
      <p:sp>
        <p:nvSpPr>
          <p:cNvPr id="2" name="Slide Number Placeholder 1"/>
          <p:cNvSpPr>
            <a:spLocks noGrp="1"/>
          </p:cNvSpPr>
          <p:nvPr>
            <p:ph type="sldNum" sz="quarter" idx="4"/>
          </p:nvPr>
        </p:nvSpPr>
        <p:spPr/>
        <p:txBody>
          <a:bodyPr/>
          <a:lstStyle/>
          <a:p>
            <a:fld id="{26FC62B1-AE1C-4508-9DBB-8ECC33E32612}" type="slidenum">
              <a:rPr lang="en-US" smtClean="0"/>
              <a:pPr/>
              <a:t>29</a:t>
            </a:fld>
            <a:endParaRPr lang="en-US" dirty="0"/>
          </a:p>
        </p:txBody>
      </p:sp>
    </p:spTree>
    <p:extLst>
      <p:ext uri="{BB962C8B-B14F-4D97-AF65-F5344CB8AC3E}">
        <p14:creationId xmlns:p14="http://schemas.microsoft.com/office/powerpoint/2010/main" val="4066588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Presentation Title Simple</a:t>
            </a:r>
            <a:endParaRPr lang="en-US" dirty="0"/>
          </a:p>
        </p:txBody>
      </p:sp>
      <p:sp>
        <p:nvSpPr>
          <p:cNvPr id="3" name="Text Placeholder 2"/>
          <p:cNvSpPr>
            <a:spLocks noGrp="1"/>
          </p:cNvSpPr>
          <p:nvPr>
            <p:ph type="body" sz="quarter" idx="11"/>
          </p:nvPr>
        </p:nvSpPr>
        <p:spPr/>
        <p:txBody>
          <a:bodyPr/>
          <a:lstStyle/>
          <a:p>
            <a:fld id="{EAD78729-7335-42D0-A003-5B55A2CAF1A4}" type="datetime4">
              <a:rPr lang="en-US" smtClean="0"/>
              <a:t>November 9, 2016</a:t>
            </a:fld>
            <a:endParaRPr lang="en-US" dirty="0"/>
          </a:p>
        </p:txBody>
      </p:sp>
      <p:sp>
        <p:nvSpPr>
          <p:cNvPr id="4" name="Text Placeholder 3"/>
          <p:cNvSpPr>
            <a:spLocks noGrp="1"/>
          </p:cNvSpPr>
          <p:nvPr>
            <p:ph type="body" sz="quarter" idx="12"/>
          </p:nvPr>
        </p:nvSpPr>
        <p:spPr/>
        <p:txBody>
          <a:bodyPr/>
          <a:lstStyle/>
          <a:p>
            <a:r>
              <a:rPr lang="en-US" dirty="0" smtClean="0"/>
              <a:t>Subtitle or Presenter Names Here</a:t>
            </a:r>
            <a:endParaRPr lang="en-US" dirty="0"/>
          </a:p>
        </p:txBody>
      </p:sp>
    </p:spTree>
    <p:extLst>
      <p:ext uri="{BB962C8B-B14F-4D97-AF65-F5344CB8AC3E}">
        <p14:creationId xmlns:p14="http://schemas.microsoft.com/office/powerpoint/2010/main" val="2594585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Content Slide with No Header</a:t>
            </a:r>
          </a:p>
          <a:p>
            <a:pPr lvl="1"/>
            <a:r>
              <a:rPr lang="en-US" dirty="0"/>
              <a:t>This slide may be used for:</a:t>
            </a:r>
          </a:p>
          <a:p>
            <a:pPr lvl="2"/>
            <a:r>
              <a:rPr lang="en-US" dirty="0"/>
              <a:t>Slides that have long titles and need extra space on the page or as a</a:t>
            </a:r>
          </a:p>
          <a:p>
            <a:pPr lvl="2"/>
            <a:r>
              <a:rPr lang="en-US" dirty="0"/>
              <a:t>Blank slide </a:t>
            </a:r>
          </a:p>
          <a:p>
            <a:endParaRPr lang="en-US" dirty="0"/>
          </a:p>
        </p:txBody>
      </p:sp>
      <p:sp>
        <p:nvSpPr>
          <p:cNvPr id="4" name="Text Placeholder 3"/>
          <p:cNvSpPr>
            <a:spLocks noGrp="1"/>
          </p:cNvSpPr>
          <p:nvPr>
            <p:ph type="body" sz="quarter" idx="15"/>
          </p:nvPr>
        </p:nvSpPr>
        <p:spPr/>
        <p:txBody>
          <a:bodyPr/>
          <a:lstStyle/>
          <a:p>
            <a:r>
              <a:rPr lang="en-US" dirty="0" smtClean="0"/>
              <a:t>PHLN Content Slide No Header</a:t>
            </a:r>
            <a:endParaRPr lang="en-US" dirty="0"/>
          </a:p>
        </p:txBody>
      </p:sp>
      <p:sp>
        <p:nvSpPr>
          <p:cNvPr id="2" name="Slide Number Placeholder 1"/>
          <p:cNvSpPr>
            <a:spLocks noGrp="1"/>
          </p:cNvSpPr>
          <p:nvPr>
            <p:ph type="sldNum" sz="quarter" idx="4"/>
          </p:nvPr>
        </p:nvSpPr>
        <p:spPr/>
        <p:txBody>
          <a:bodyPr/>
          <a:lstStyle/>
          <a:p>
            <a:fld id="{26FC62B1-AE1C-4508-9DBB-8ECC33E32612}" type="slidenum">
              <a:rPr lang="en-US" smtClean="0"/>
              <a:pPr/>
              <a:t>30</a:t>
            </a:fld>
            <a:endParaRPr lang="en-US" dirty="0"/>
          </a:p>
        </p:txBody>
      </p:sp>
    </p:spTree>
    <p:extLst>
      <p:ext uri="{BB962C8B-B14F-4D97-AF65-F5344CB8AC3E}">
        <p14:creationId xmlns:p14="http://schemas.microsoft.com/office/powerpoint/2010/main" val="4159249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348" y="1074103"/>
            <a:ext cx="4210878" cy="4594078"/>
          </a:xfrm>
        </p:spPr>
        <p:txBody>
          <a:bodyPr/>
          <a:lstStyle/>
          <a:p>
            <a:r>
              <a:rPr lang="en-US" dirty="0"/>
              <a:t>Introductory Text Blue and Bold</a:t>
            </a:r>
          </a:p>
          <a:p>
            <a:pPr lvl="1"/>
            <a:r>
              <a:rPr lang="en-US" dirty="0"/>
              <a:t>After Enter command, click increase list level button 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p>
        </p:txBody>
      </p:sp>
      <p:sp>
        <p:nvSpPr>
          <p:cNvPr id="3" name="Text Placeholder 2"/>
          <p:cNvSpPr>
            <a:spLocks noGrp="1"/>
          </p:cNvSpPr>
          <p:nvPr>
            <p:ph type="body" sz="quarter" idx="15"/>
          </p:nvPr>
        </p:nvSpPr>
        <p:spPr/>
        <p:txBody>
          <a:bodyPr/>
          <a:lstStyle/>
          <a:p>
            <a:r>
              <a:rPr lang="en-US" dirty="0" smtClean="0"/>
              <a:t>PHLN Slide Two Columns</a:t>
            </a:r>
            <a:endParaRPr lang="en-US" dirty="0"/>
          </a:p>
        </p:txBody>
      </p:sp>
      <p:sp>
        <p:nvSpPr>
          <p:cNvPr id="4" name="Text Placeholder 3"/>
          <p:cNvSpPr>
            <a:spLocks noGrp="1"/>
          </p:cNvSpPr>
          <p:nvPr>
            <p:ph type="body" sz="quarter" idx="16"/>
          </p:nvPr>
        </p:nvSpPr>
        <p:spPr>
          <a:xfrm>
            <a:off x="4731024" y="1074103"/>
            <a:ext cx="4210878" cy="4594078"/>
          </a:xfrm>
        </p:spPr>
        <p:txBody>
          <a:bodyPr/>
          <a:lstStyle/>
          <a:p>
            <a:r>
              <a:rPr lang="en-US" dirty="0"/>
              <a:t>Introductory Text Blue and Bold</a:t>
            </a:r>
          </a:p>
          <a:p>
            <a:pPr lvl="1"/>
            <a:r>
              <a:rPr lang="en-US" dirty="0"/>
              <a:t>After Enter command, click increase list level button 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5" name="Slide Number Placeholder 4"/>
          <p:cNvSpPr>
            <a:spLocks noGrp="1"/>
          </p:cNvSpPr>
          <p:nvPr>
            <p:ph type="sldNum" sz="quarter" idx="4"/>
          </p:nvPr>
        </p:nvSpPr>
        <p:spPr/>
        <p:txBody>
          <a:bodyPr/>
          <a:lstStyle/>
          <a:p>
            <a:fld id="{26FC62B1-AE1C-4508-9DBB-8ECC33E32612}" type="slidenum">
              <a:rPr lang="en-US" smtClean="0"/>
              <a:pPr/>
              <a:t>31</a:t>
            </a:fld>
            <a:endParaRPr lang="en-US" dirty="0"/>
          </a:p>
        </p:txBody>
      </p:sp>
    </p:spTree>
    <p:extLst>
      <p:ext uri="{BB962C8B-B14F-4D97-AF65-F5344CB8AC3E}">
        <p14:creationId xmlns:p14="http://schemas.microsoft.com/office/powerpoint/2010/main" val="3775550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Introductory Text Blue and Bold</a:t>
            </a:r>
          </a:p>
          <a:p>
            <a:pPr lvl="1"/>
            <a:r>
              <a:rPr lang="en-US" dirty="0"/>
              <a:t>After Enter command, click increase list level button 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3" name="Text Placeholder 2"/>
          <p:cNvSpPr>
            <a:spLocks noGrp="1"/>
          </p:cNvSpPr>
          <p:nvPr>
            <p:ph type="body" sz="quarter" idx="15"/>
          </p:nvPr>
        </p:nvSpPr>
        <p:spPr/>
        <p:txBody>
          <a:bodyPr/>
          <a:lstStyle/>
          <a:p>
            <a:r>
              <a:rPr lang="en-US" dirty="0" smtClean="0"/>
              <a:t>PHLN Slide Two Columns with </a:t>
            </a:r>
            <a:r>
              <a:rPr lang="en-US" dirty="0" err="1" smtClean="0"/>
              <a:t>Subheader</a:t>
            </a:r>
            <a:endParaRPr lang="en-US" dirty="0"/>
          </a:p>
        </p:txBody>
      </p:sp>
      <p:sp>
        <p:nvSpPr>
          <p:cNvPr id="4" name="Text Placeholder 3"/>
          <p:cNvSpPr>
            <a:spLocks noGrp="1"/>
          </p:cNvSpPr>
          <p:nvPr>
            <p:ph type="body" sz="quarter" idx="16"/>
          </p:nvPr>
        </p:nvSpPr>
        <p:spPr/>
        <p:txBody>
          <a:bodyPr/>
          <a:lstStyle/>
          <a:p>
            <a:r>
              <a:rPr lang="en-US" dirty="0"/>
              <a:t>Introductory Text Blue and Bold</a:t>
            </a:r>
          </a:p>
          <a:p>
            <a:pPr lvl="1"/>
            <a:r>
              <a:rPr lang="en-US" dirty="0"/>
              <a:t>After Enter command, click increase list level button 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6" name="Text Placeholder 5"/>
          <p:cNvSpPr>
            <a:spLocks noGrp="1"/>
          </p:cNvSpPr>
          <p:nvPr>
            <p:ph type="body" sz="quarter" idx="17"/>
          </p:nvPr>
        </p:nvSpPr>
        <p:spPr/>
        <p:txBody>
          <a:bodyPr>
            <a:normAutofit fontScale="85000" lnSpcReduction="20000"/>
          </a:bodyPr>
          <a:lstStyle/>
          <a:p>
            <a:r>
              <a:rPr lang="en-US" dirty="0" err="1" smtClean="0"/>
              <a:t>Subheader</a:t>
            </a:r>
            <a:r>
              <a:rPr lang="en-US" dirty="0" smtClean="0"/>
              <a:t> goes here</a:t>
            </a:r>
            <a:endParaRPr lang="en-US" dirty="0"/>
          </a:p>
        </p:txBody>
      </p:sp>
      <p:sp>
        <p:nvSpPr>
          <p:cNvPr id="5" name="Slide Number Placeholder 4"/>
          <p:cNvSpPr>
            <a:spLocks noGrp="1"/>
          </p:cNvSpPr>
          <p:nvPr>
            <p:ph type="sldNum" sz="quarter" idx="4"/>
          </p:nvPr>
        </p:nvSpPr>
        <p:spPr/>
        <p:txBody>
          <a:bodyPr/>
          <a:lstStyle/>
          <a:p>
            <a:fld id="{26FC62B1-AE1C-4508-9DBB-8ECC33E32612}" type="slidenum">
              <a:rPr lang="en-US" smtClean="0"/>
              <a:pPr/>
              <a:t>32</a:t>
            </a:fld>
            <a:endParaRPr lang="en-US" dirty="0"/>
          </a:p>
        </p:txBody>
      </p:sp>
    </p:spTree>
    <p:extLst>
      <p:ext uri="{BB962C8B-B14F-4D97-AF65-F5344CB8AC3E}">
        <p14:creationId xmlns:p14="http://schemas.microsoft.com/office/powerpoint/2010/main" val="3855575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0"/>
            <a:ext cx="9144000" cy="4953000"/>
          </a:xfrm>
          <a:prstGeom prst="rtTriangle">
            <a:avLst/>
          </a:prstGeom>
          <a:solidFill>
            <a:srgbClr val="DB544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516685"/>
            <a:ext cx="9144000" cy="7727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rPr>
              <a:t>Our Core Attributes</a:t>
            </a:r>
            <a:endParaRPr lang="en-US" b="1" dirty="0">
              <a:solidFill>
                <a:schemeClr val="bg1"/>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2024060457"/>
              </p:ext>
            </p:extLst>
          </p:nvPr>
        </p:nvGraphicFramePr>
        <p:xfrm>
          <a:off x="0" y="1066800"/>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rotWithShape="1">
          <a:blip r:embed="rId7" cstate="screen">
            <a:extLst>
              <a:ext uri="{28A0092B-C50C-407E-A947-70E740481C1C}">
                <a14:useLocalDpi xmlns:a14="http://schemas.microsoft.com/office/drawing/2010/main" val="0"/>
              </a:ext>
            </a:extLst>
          </a:blip>
          <a:srcRect r="61578"/>
          <a:stretch/>
        </p:blipFill>
        <p:spPr>
          <a:xfrm>
            <a:off x="8453717" y="6236492"/>
            <a:ext cx="528388" cy="457200"/>
          </a:xfrm>
          <a:prstGeom prst="rect">
            <a:avLst/>
          </a:prstGeom>
        </p:spPr>
      </p:pic>
      <p:sp>
        <p:nvSpPr>
          <p:cNvPr id="10" name="TextBox 9"/>
          <p:cNvSpPr txBox="1"/>
          <p:nvPr/>
        </p:nvSpPr>
        <p:spPr>
          <a:xfrm>
            <a:off x="0" y="120459"/>
            <a:ext cx="7274858" cy="369332"/>
          </a:xfrm>
          <a:prstGeom prst="rect">
            <a:avLst/>
          </a:prstGeom>
          <a:solidFill>
            <a:srgbClr val="FFFF00"/>
          </a:solidFill>
        </p:spPr>
        <p:txBody>
          <a:bodyPr wrap="square" rtlCol="0">
            <a:spAutoFit/>
          </a:bodyPr>
          <a:lstStyle/>
          <a:p>
            <a:r>
              <a:rPr lang="en-US" b="1" dirty="0" smtClean="0"/>
              <a:t>NOTE:  This is an example of one of the PHLN’s PPT slides</a:t>
            </a:r>
            <a:endParaRPr lang="en-US" b="1" dirty="0"/>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33</a:t>
            </a:fld>
            <a:endParaRPr lang="en-US" dirty="0"/>
          </a:p>
        </p:txBody>
      </p:sp>
    </p:spTree>
    <p:extLst>
      <p:ext uri="{BB962C8B-B14F-4D97-AF65-F5344CB8AC3E}">
        <p14:creationId xmlns:p14="http://schemas.microsoft.com/office/powerpoint/2010/main" val="2698987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Section Break Blank</a:t>
            </a:r>
            <a:endParaRPr lang="en-US" dirty="0"/>
          </a:p>
        </p:txBody>
      </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4</a:t>
            </a:fld>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b="31503"/>
          <a:stretch/>
        </p:blipFill>
        <p:spPr>
          <a:xfrm>
            <a:off x="0" y="3029100"/>
            <a:ext cx="1551464" cy="923467"/>
          </a:xfrm>
          <a:prstGeom prst="rect">
            <a:avLst/>
          </a:prstGeom>
        </p:spPr>
      </p:pic>
    </p:spTree>
    <p:extLst>
      <p:ext uri="{BB962C8B-B14F-4D97-AF65-F5344CB8AC3E}">
        <p14:creationId xmlns:p14="http://schemas.microsoft.com/office/powerpoint/2010/main" val="87157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Overview of the National PHTC Program</a:t>
            </a:r>
            <a:endParaRPr lang="en-US" dirty="0"/>
          </a:p>
        </p:txBody>
      </p:sp>
      <p:sp>
        <p:nvSpPr>
          <p:cNvPr id="9" name="Rectangle 8"/>
          <p:cNvSpPr/>
          <p:nvPr/>
        </p:nvSpPr>
        <p:spPr>
          <a:xfrm>
            <a:off x="68240" y="1374393"/>
            <a:ext cx="3203638" cy="4595104"/>
          </a:xfrm>
          <a:prstGeom prst="rect">
            <a:avLst/>
          </a:prstGeom>
        </p:spPr>
        <p:txBody>
          <a:bodyPr wrap="square" lIns="0" tIns="0" rIns="0" bIns="0">
            <a:spAutoFit/>
          </a:bodyPr>
          <a:lstStyle/>
          <a:p>
            <a:pPr marL="344488" lvl="2" indent="-171450">
              <a:lnSpc>
                <a:spcPct val="90000"/>
              </a:lnSpc>
              <a:spcBef>
                <a:spcPts val="500"/>
              </a:spcBef>
              <a:buClr>
                <a:srgbClr val="222B62"/>
              </a:buClr>
              <a:buFont typeface="Arial" panose="020B0604020202020204" pitchFamily="34" charset="0"/>
              <a:buChar char="•"/>
            </a:pPr>
            <a:r>
              <a:rPr lang="en-US" sz="1600" dirty="0">
                <a:solidFill>
                  <a:srgbClr val="404040"/>
                </a:solidFill>
                <a:latin typeface="Arial" panose="020B0604020202020204" pitchFamily="34" charset="0"/>
                <a:cs typeface="Arial" panose="020B0604020202020204" pitchFamily="34" charset="0"/>
              </a:rPr>
              <a:t>Funded in 2014 through a cooperative agreement from the Health Resources and Services Administration (HRSA</a:t>
            </a:r>
            <a:r>
              <a:rPr lang="en-US" sz="1600" dirty="0" smtClean="0">
                <a:solidFill>
                  <a:srgbClr val="404040"/>
                </a:solidFill>
                <a:latin typeface="Arial" panose="020B0604020202020204" pitchFamily="34" charset="0"/>
                <a:cs typeface="Arial" panose="020B0604020202020204" pitchFamily="34" charset="0"/>
              </a:rPr>
              <a:t>)</a:t>
            </a:r>
          </a:p>
          <a:p>
            <a:pPr marL="344488" lvl="2" indent="-171450">
              <a:lnSpc>
                <a:spcPct val="90000"/>
              </a:lnSpc>
              <a:spcBef>
                <a:spcPts val="500"/>
              </a:spcBef>
              <a:buClr>
                <a:srgbClr val="222B62"/>
              </a:buClr>
              <a:buFont typeface="Arial" panose="020B0604020202020204" pitchFamily="34" charset="0"/>
              <a:buChar char="•"/>
            </a:pPr>
            <a:endParaRPr lang="en-US" sz="1600" dirty="0">
              <a:solidFill>
                <a:srgbClr val="404040"/>
              </a:solidFill>
              <a:latin typeface="Arial" panose="020B0604020202020204" pitchFamily="34" charset="0"/>
              <a:cs typeface="Arial" panose="020B0604020202020204" pitchFamily="34" charset="0"/>
            </a:endParaRPr>
          </a:p>
          <a:p>
            <a:pPr marL="344488" lvl="2" indent="-171450">
              <a:lnSpc>
                <a:spcPct val="90000"/>
              </a:lnSpc>
              <a:spcBef>
                <a:spcPts val="500"/>
              </a:spcBef>
              <a:buClr>
                <a:srgbClr val="222B62"/>
              </a:buClr>
              <a:buFont typeface="Arial" panose="020B0604020202020204" pitchFamily="34" charset="0"/>
              <a:buChar char="•"/>
            </a:pPr>
            <a:r>
              <a:rPr lang="en-US" sz="1600" dirty="0">
                <a:solidFill>
                  <a:srgbClr val="404040"/>
                </a:solidFill>
                <a:latin typeface="Arial" panose="020B0604020202020204" pitchFamily="34" charset="0"/>
                <a:cs typeface="Arial" panose="020B0604020202020204" pitchFamily="34" charset="0"/>
              </a:rPr>
              <a:t>10 Regional Public Health Training Centers </a:t>
            </a:r>
            <a:r>
              <a:rPr lang="en-US" sz="1600" dirty="0" smtClean="0">
                <a:solidFill>
                  <a:srgbClr val="404040"/>
                </a:solidFill>
                <a:latin typeface="Arial" panose="020B0604020202020204" pitchFamily="34" charset="0"/>
                <a:cs typeface="Arial" panose="020B0604020202020204" pitchFamily="34" charset="0"/>
              </a:rPr>
              <a:t/>
            </a:r>
            <a:br>
              <a:rPr lang="en-US" sz="1600" dirty="0" smtClean="0">
                <a:solidFill>
                  <a:srgbClr val="404040"/>
                </a:solidFill>
                <a:latin typeface="Arial" panose="020B0604020202020204" pitchFamily="34" charset="0"/>
                <a:cs typeface="Arial" panose="020B0604020202020204" pitchFamily="34" charset="0"/>
              </a:rPr>
            </a:br>
            <a:r>
              <a:rPr lang="en-US" sz="1600" dirty="0" smtClean="0">
                <a:solidFill>
                  <a:srgbClr val="404040"/>
                </a:solidFill>
                <a:latin typeface="Arial" panose="020B0604020202020204" pitchFamily="34" charset="0"/>
                <a:cs typeface="Arial" panose="020B0604020202020204" pitchFamily="34" charset="0"/>
              </a:rPr>
              <a:t>(</a:t>
            </a:r>
            <a:r>
              <a:rPr lang="en-US" sz="1600" dirty="0">
                <a:solidFill>
                  <a:srgbClr val="404040"/>
                </a:solidFill>
                <a:latin typeface="Arial" panose="020B0604020202020204" pitchFamily="34" charset="0"/>
                <a:cs typeface="Arial" panose="020B0604020202020204" pitchFamily="34" charset="0"/>
              </a:rPr>
              <a:t>1 in each HHS Region</a:t>
            </a:r>
            <a:r>
              <a:rPr lang="en-US" sz="1600" dirty="0" smtClean="0">
                <a:solidFill>
                  <a:srgbClr val="404040"/>
                </a:solidFill>
                <a:latin typeface="Arial" panose="020B0604020202020204" pitchFamily="34" charset="0"/>
                <a:cs typeface="Arial" panose="020B0604020202020204" pitchFamily="34" charset="0"/>
              </a:rPr>
              <a:t>)</a:t>
            </a:r>
          </a:p>
          <a:p>
            <a:pPr marL="344488" lvl="2" indent="-171450">
              <a:lnSpc>
                <a:spcPct val="90000"/>
              </a:lnSpc>
              <a:spcBef>
                <a:spcPts val="500"/>
              </a:spcBef>
              <a:buClr>
                <a:srgbClr val="222B62"/>
              </a:buClr>
              <a:buFont typeface="Arial" panose="020B0604020202020204" pitchFamily="34" charset="0"/>
              <a:buChar char="•"/>
            </a:pPr>
            <a:endParaRPr lang="en-US" sz="1600" dirty="0">
              <a:solidFill>
                <a:srgbClr val="404040"/>
              </a:solidFill>
              <a:latin typeface="Arial" panose="020B0604020202020204" pitchFamily="34" charset="0"/>
              <a:cs typeface="Arial" panose="020B0604020202020204" pitchFamily="34" charset="0"/>
            </a:endParaRPr>
          </a:p>
          <a:p>
            <a:pPr marL="344488" lvl="2" indent="-171450">
              <a:lnSpc>
                <a:spcPct val="90000"/>
              </a:lnSpc>
              <a:spcBef>
                <a:spcPts val="500"/>
              </a:spcBef>
              <a:buClr>
                <a:srgbClr val="222B62"/>
              </a:buClr>
              <a:buFont typeface="Arial" panose="020B0604020202020204" pitchFamily="34" charset="0"/>
              <a:buChar char="•"/>
            </a:pPr>
            <a:r>
              <a:rPr lang="en-US" sz="1600" dirty="0">
                <a:solidFill>
                  <a:srgbClr val="404040"/>
                </a:solidFill>
                <a:latin typeface="Arial" panose="020B0604020202020204" pitchFamily="34" charset="0"/>
                <a:cs typeface="Arial" panose="020B0604020202020204" pitchFamily="34" charset="0"/>
              </a:rPr>
              <a:t>National Coordinating Center for Public Health </a:t>
            </a:r>
            <a:r>
              <a:rPr lang="en-US" sz="1600" dirty="0" smtClean="0">
                <a:solidFill>
                  <a:srgbClr val="404040"/>
                </a:solidFill>
                <a:latin typeface="Arial" panose="020B0604020202020204" pitchFamily="34" charset="0"/>
                <a:cs typeface="Arial" panose="020B0604020202020204" pitchFamily="34" charset="0"/>
              </a:rPr>
              <a:t>Training</a:t>
            </a:r>
          </a:p>
          <a:p>
            <a:pPr marL="344488" lvl="2" indent="-171450">
              <a:lnSpc>
                <a:spcPct val="90000"/>
              </a:lnSpc>
              <a:spcBef>
                <a:spcPts val="500"/>
              </a:spcBef>
              <a:buClr>
                <a:srgbClr val="222B62"/>
              </a:buClr>
              <a:buFont typeface="Arial" panose="020B0604020202020204" pitchFamily="34" charset="0"/>
              <a:buChar char="•"/>
            </a:pPr>
            <a:endParaRPr lang="en-US" sz="1600" dirty="0">
              <a:solidFill>
                <a:srgbClr val="404040"/>
              </a:solidFill>
              <a:latin typeface="Arial" panose="020B0604020202020204" pitchFamily="34" charset="0"/>
              <a:cs typeface="Arial" panose="020B0604020202020204" pitchFamily="34" charset="0"/>
            </a:endParaRPr>
          </a:p>
          <a:p>
            <a:pPr marL="344488" lvl="2" indent="-171450">
              <a:lnSpc>
                <a:spcPct val="90000"/>
              </a:lnSpc>
              <a:spcBef>
                <a:spcPts val="500"/>
              </a:spcBef>
              <a:buClr>
                <a:srgbClr val="222B62"/>
              </a:buClr>
              <a:buFont typeface="Arial" panose="020B0604020202020204" pitchFamily="34" charset="0"/>
              <a:buChar char="•"/>
            </a:pPr>
            <a:r>
              <a:rPr lang="en-US" sz="1600" dirty="0">
                <a:solidFill>
                  <a:srgbClr val="404040"/>
                </a:solidFill>
                <a:latin typeface="Arial" panose="020B0604020202020204" pitchFamily="34" charset="0"/>
                <a:cs typeface="Arial" panose="020B0604020202020204" pitchFamily="34" charset="0"/>
              </a:rPr>
              <a:t>Purpose of PHTC Program: Improve the nation’s public health system by strengthening </a:t>
            </a:r>
            <a:r>
              <a:rPr lang="en-US" sz="1600" dirty="0" smtClean="0">
                <a:solidFill>
                  <a:srgbClr val="404040"/>
                </a:solidFill>
                <a:latin typeface="Arial" panose="020B0604020202020204" pitchFamily="34" charset="0"/>
                <a:cs typeface="Arial" panose="020B0604020202020204" pitchFamily="34" charset="0"/>
              </a:rPr>
              <a:t>the </a:t>
            </a:r>
            <a:r>
              <a:rPr lang="en-US" sz="1600" dirty="0">
                <a:solidFill>
                  <a:srgbClr val="404040"/>
                </a:solidFill>
                <a:latin typeface="Arial" panose="020B0604020202020204" pitchFamily="34" charset="0"/>
                <a:cs typeface="Arial" panose="020B0604020202020204" pitchFamily="34" charset="0"/>
              </a:rPr>
              <a:t>knowledge and skills of the </a:t>
            </a:r>
            <a:r>
              <a:rPr lang="en-US" sz="1600" dirty="0" smtClean="0">
                <a:solidFill>
                  <a:srgbClr val="404040"/>
                </a:solidFill>
                <a:latin typeface="Arial" panose="020B0604020202020204" pitchFamily="34" charset="0"/>
                <a:cs typeface="Arial" panose="020B0604020202020204" pitchFamily="34" charset="0"/>
              </a:rPr>
              <a:t>current </a:t>
            </a:r>
            <a:r>
              <a:rPr lang="en-US" sz="1600" dirty="0">
                <a:solidFill>
                  <a:srgbClr val="404040"/>
                </a:solidFill>
                <a:latin typeface="Arial" panose="020B0604020202020204" pitchFamily="34" charset="0"/>
                <a:cs typeface="Arial" panose="020B0604020202020204" pitchFamily="34" charset="0"/>
              </a:rPr>
              <a:t>and future </a:t>
            </a:r>
            <a:r>
              <a:rPr lang="en-US" sz="1600" dirty="0" smtClean="0">
                <a:solidFill>
                  <a:srgbClr val="404040"/>
                </a:solidFill>
                <a:latin typeface="Arial" panose="020B0604020202020204" pitchFamily="34" charset="0"/>
                <a:cs typeface="Arial" panose="020B0604020202020204" pitchFamily="34" charset="0"/>
              </a:rPr>
              <a:t>public health </a:t>
            </a:r>
            <a:r>
              <a:rPr lang="en-US" sz="1600" dirty="0">
                <a:solidFill>
                  <a:srgbClr val="404040"/>
                </a:solidFill>
                <a:latin typeface="Arial" panose="020B0604020202020204" pitchFamily="34" charset="0"/>
                <a:cs typeface="Arial" panose="020B0604020202020204" pitchFamily="34" charset="0"/>
              </a:rPr>
              <a:t>workforce. </a:t>
            </a:r>
          </a:p>
        </p:txBody>
      </p:sp>
      <p:pic>
        <p:nvPicPr>
          <p:cNvPr id="1026" name="Picture 2" descr="http://www.centerforself-determination.com/pics/HH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290" y="5641455"/>
            <a:ext cx="2274032" cy="55736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014533" y="1559859"/>
            <a:ext cx="6181981" cy="4180196"/>
            <a:chOff x="3014533" y="1559859"/>
            <a:chExt cx="6181981" cy="4180196"/>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533" y="1559859"/>
              <a:ext cx="6181981" cy="4180196"/>
            </a:xfrm>
            <a:prstGeom prst="rect">
              <a:avLst/>
            </a:prstGeom>
          </p:spPr>
        </p:pic>
        <p:sp>
          <p:nvSpPr>
            <p:cNvPr id="14" name="TextBox 13"/>
            <p:cNvSpPr txBox="1"/>
            <p:nvPr/>
          </p:nvSpPr>
          <p:spPr>
            <a:xfrm>
              <a:off x="5432061" y="2074862"/>
              <a:ext cx="1013419" cy="307777"/>
            </a:xfrm>
            <a:prstGeom prst="rect">
              <a:avLst/>
            </a:prstGeom>
            <a:noFill/>
          </p:spPr>
          <p:txBody>
            <a:bodyPr wrap="none" rtlCol="0">
              <a:spAutoFit/>
            </a:bodyPr>
            <a:lstStyle/>
            <a:p>
              <a:r>
                <a:rPr lang="en-US" sz="1400" b="1" dirty="0" smtClean="0">
                  <a:solidFill>
                    <a:srgbClr val="222B62"/>
                  </a:solidFill>
                  <a:latin typeface="Arial" panose="020B0604020202020204" pitchFamily="34" charset="0"/>
                  <a:cs typeface="Arial" panose="020B0604020202020204" pitchFamily="34" charset="0"/>
                </a:rPr>
                <a:t>REGIONS</a:t>
              </a:r>
              <a:endParaRPr lang="en-US" sz="1400" b="1" dirty="0">
                <a:solidFill>
                  <a:srgbClr val="222B62"/>
                </a:solidFill>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5</a:t>
            </a:fld>
            <a:endParaRPr lang="en-US" dirty="0"/>
          </a:p>
        </p:txBody>
      </p:sp>
    </p:spTree>
    <p:extLst>
      <p:ext uri="{BB962C8B-B14F-4D97-AF65-F5344CB8AC3E}">
        <p14:creationId xmlns:p14="http://schemas.microsoft.com/office/powerpoint/2010/main" val="3299182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15348" y="1074103"/>
            <a:ext cx="8738152" cy="2784865"/>
          </a:xfrm>
        </p:spPr>
        <p:txBody>
          <a:bodyPr/>
          <a:lstStyle/>
          <a:p>
            <a:r>
              <a:rPr lang="en-US" altLang="en-US" dirty="0"/>
              <a:t>Region IV PHTC is a training center that offers professional development opportunities for</a:t>
            </a:r>
            <a:r>
              <a:rPr lang="en-US" altLang="en-US" dirty="0" smtClean="0"/>
              <a:t>:</a:t>
            </a:r>
          </a:p>
          <a:p>
            <a:endParaRPr lang="en-US" dirty="0"/>
          </a:p>
          <a:p>
            <a:pPr lvl="2"/>
            <a:r>
              <a:rPr lang="en-US" u="sng" dirty="0" smtClean="0"/>
              <a:t>Current</a:t>
            </a:r>
            <a:r>
              <a:rPr lang="en-US" dirty="0" smtClean="0"/>
              <a:t> public health workforce through </a:t>
            </a:r>
            <a:r>
              <a:rPr lang="en-US" b="1" dirty="0" smtClean="0">
                <a:solidFill>
                  <a:srgbClr val="5998D2"/>
                </a:solidFill>
              </a:rPr>
              <a:t>continuing education trainings </a:t>
            </a:r>
            <a:r>
              <a:rPr lang="en-US" dirty="0" smtClean="0"/>
              <a:t>and events</a:t>
            </a:r>
          </a:p>
          <a:p>
            <a:pPr lvl="2"/>
            <a:endParaRPr lang="en-US" dirty="0"/>
          </a:p>
          <a:p>
            <a:pPr lvl="2"/>
            <a:r>
              <a:rPr lang="en-US" u="sng" dirty="0" smtClean="0"/>
              <a:t>Future</a:t>
            </a:r>
            <a:r>
              <a:rPr lang="en-US" dirty="0" smtClean="0"/>
              <a:t> public health workforce through </a:t>
            </a:r>
            <a:r>
              <a:rPr lang="en-US" b="1" dirty="0" smtClean="0">
                <a:solidFill>
                  <a:srgbClr val="5998D2"/>
                </a:solidFill>
              </a:rPr>
              <a:t>field placements</a:t>
            </a:r>
          </a:p>
          <a:p>
            <a:pPr lvl="2"/>
            <a:endParaRPr lang="en-US" b="1" dirty="0">
              <a:solidFill>
                <a:srgbClr val="5998D2"/>
              </a:solidFill>
            </a:endParaRPr>
          </a:p>
          <a:p>
            <a:pPr lvl="1"/>
            <a:r>
              <a:rPr lang="en-US" b="1" dirty="0" smtClean="0">
                <a:solidFill>
                  <a:schemeClr val="accent5">
                    <a:lumMod val="50000"/>
                  </a:schemeClr>
                </a:solidFill>
              </a:rPr>
              <a:t>. . . all in 8 southeastern states in HHS Region IV</a:t>
            </a:r>
            <a:endParaRPr lang="en-US" dirty="0">
              <a:solidFill>
                <a:schemeClr val="accent5">
                  <a:lumMod val="50000"/>
                </a:schemeClr>
              </a:solidFill>
            </a:endParaRPr>
          </a:p>
        </p:txBody>
      </p:sp>
      <p:sp>
        <p:nvSpPr>
          <p:cNvPr id="4" name="Text Placeholder 3"/>
          <p:cNvSpPr>
            <a:spLocks noGrp="1"/>
          </p:cNvSpPr>
          <p:nvPr>
            <p:ph type="body" sz="quarter" idx="15"/>
          </p:nvPr>
        </p:nvSpPr>
        <p:spPr/>
        <p:txBody>
          <a:bodyPr/>
          <a:lstStyle/>
          <a:p>
            <a:r>
              <a:rPr lang="en-US" dirty="0" smtClean="0"/>
              <a:t>Overview of the Region IV PHTC</a:t>
            </a:r>
            <a:endParaRPr lang="en-US" dirty="0"/>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6</a:t>
            </a:fld>
            <a:endParaRPr lang="en-US" dirty="0"/>
          </a:p>
        </p:txBody>
      </p:sp>
    </p:spTree>
    <p:extLst>
      <p:ext uri="{BB962C8B-B14F-4D97-AF65-F5344CB8AC3E}">
        <p14:creationId xmlns:p14="http://schemas.microsoft.com/office/powerpoint/2010/main" val="3700594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Region IV PHTC Mission</a:t>
            </a:r>
            <a:endParaRPr lang="en-US" dirty="0"/>
          </a:p>
        </p:txBody>
      </p:sp>
      <p:sp>
        <p:nvSpPr>
          <p:cNvPr id="5" name="Text Placeholder 4"/>
          <p:cNvSpPr>
            <a:spLocks noGrp="1"/>
          </p:cNvSpPr>
          <p:nvPr>
            <p:ph type="body" sz="quarter" idx="16"/>
          </p:nvPr>
        </p:nvSpPr>
        <p:spPr/>
        <p:txBody>
          <a:bodyPr>
            <a:normAutofit fontScale="85000" lnSpcReduction="20000"/>
          </a:bodyPr>
          <a:lstStyle/>
          <a:p>
            <a:r>
              <a:rPr lang="en-US" dirty="0" smtClean="0"/>
              <a:t>The mission of the R-IV PHTC is to:</a:t>
            </a:r>
            <a:endParaRPr lang="en-US" dirty="0"/>
          </a:p>
        </p:txBody>
      </p:sp>
      <p:grpSp>
        <p:nvGrpSpPr>
          <p:cNvPr id="6" name="Group 5"/>
          <p:cNvGrpSpPr/>
          <p:nvPr/>
        </p:nvGrpSpPr>
        <p:grpSpPr>
          <a:xfrm>
            <a:off x="190500" y="1473945"/>
            <a:ext cx="8762999" cy="822374"/>
            <a:chOff x="190500" y="3398544"/>
            <a:chExt cx="8762999" cy="822374"/>
          </a:xfrm>
        </p:grpSpPr>
        <p:sp>
          <p:nvSpPr>
            <p:cNvPr id="7" name="Rectangle 6"/>
            <p:cNvSpPr/>
            <p:nvPr/>
          </p:nvSpPr>
          <p:spPr>
            <a:xfrm>
              <a:off x="928215" y="3398544"/>
              <a:ext cx="8025284" cy="821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90500" y="3398544"/>
              <a:ext cx="985158" cy="819017"/>
            </a:xfrm>
            <a:prstGeom prst="homePlate">
              <a:avLst>
                <a:gd name="adj" fmla="val 202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481516" y="3553067"/>
              <a:ext cx="332751" cy="535531"/>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solidFill>
                    <a:schemeClr val="bg1"/>
                  </a:solidFill>
                  <a:latin typeface="Century Gothic" panose="020B0502020202020204" pitchFamily="34" charset="0"/>
                </a:rPr>
                <a:t>1</a:t>
              </a:r>
              <a:endParaRPr lang="en-US" sz="3200"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2" cstate="screen">
              <a:lum bright="70000" contrast="-70000"/>
              <a:extLst>
                <a:ext uri="{28A0092B-C50C-407E-A947-70E740481C1C}">
                  <a14:useLocalDpi xmlns:a14="http://schemas.microsoft.com/office/drawing/2010/main" val="0"/>
                </a:ext>
              </a:extLst>
            </a:blip>
            <a:stretch>
              <a:fillRect/>
            </a:stretch>
          </p:blipFill>
          <p:spPr>
            <a:xfrm>
              <a:off x="8133808" y="3412962"/>
              <a:ext cx="807956" cy="807956"/>
            </a:xfrm>
            <a:prstGeom prst="rect">
              <a:avLst/>
            </a:prstGeom>
          </p:spPr>
        </p:pic>
        <p:sp>
          <p:nvSpPr>
            <p:cNvPr id="11" name="Rectangle 10"/>
            <p:cNvSpPr/>
            <p:nvPr/>
          </p:nvSpPr>
          <p:spPr>
            <a:xfrm>
              <a:off x="1218311" y="3489176"/>
              <a:ext cx="7568467" cy="646331"/>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Strengthen competence of the current and future public health workforce in HHS Region IV (R-IV)</a:t>
              </a:r>
            </a:p>
          </p:txBody>
        </p:sp>
      </p:grpSp>
      <p:grpSp>
        <p:nvGrpSpPr>
          <p:cNvPr id="12" name="Group 11"/>
          <p:cNvGrpSpPr/>
          <p:nvPr/>
        </p:nvGrpSpPr>
        <p:grpSpPr>
          <a:xfrm>
            <a:off x="190500" y="2405762"/>
            <a:ext cx="8779556" cy="821825"/>
            <a:chOff x="190500" y="3398544"/>
            <a:chExt cx="8779556" cy="821825"/>
          </a:xfrm>
        </p:grpSpPr>
        <p:sp>
          <p:nvSpPr>
            <p:cNvPr id="13" name="Rectangle 12"/>
            <p:cNvSpPr/>
            <p:nvPr/>
          </p:nvSpPr>
          <p:spPr>
            <a:xfrm>
              <a:off x="928215" y="3398544"/>
              <a:ext cx="8025284" cy="821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190500" y="3398544"/>
              <a:ext cx="985158" cy="819017"/>
            </a:xfrm>
            <a:prstGeom prst="homePlate">
              <a:avLst>
                <a:gd name="adj" fmla="val 202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txBox="1">
              <a:spLocks/>
            </p:cNvSpPr>
            <p:nvPr/>
          </p:nvSpPr>
          <p:spPr>
            <a:xfrm>
              <a:off x="481516" y="3553067"/>
              <a:ext cx="332751" cy="535531"/>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solidFill>
                    <a:schemeClr val="bg1"/>
                  </a:solidFill>
                  <a:latin typeface="Century Gothic" panose="020B0502020202020204" pitchFamily="34" charset="0"/>
                </a:rPr>
                <a:t>2</a:t>
              </a:r>
              <a:endParaRPr lang="en-US" sz="3200" dirty="0">
                <a:solidFill>
                  <a:schemeClr val="bg1"/>
                </a:solidFill>
                <a:latin typeface="Century Gothic" panose="020B0502020202020204" pitchFamily="34" charset="0"/>
              </a:endParaRPr>
            </a:p>
          </p:txBody>
        </p:sp>
        <p:pic>
          <p:nvPicPr>
            <p:cNvPr id="16" name="Picture 15"/>
            <p:cNvPicPr>
              <a:picLocks noChangeAspect="1"/>
            </p:cNvPicPr>
            <p:nvPr/>
          </p:nvPicPr>
          <p:blipFill>
            <a:blip r:embed="rId3" cstate="screen">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8001000" y="3407688"/>
              <a:ext cx="969056" cy="802467"/>
            </a:xfrm>
            <a:prstGeom prst="rect">
              <a:avLst/>
            </a:prstGeom>
          </p:spPr>
        </p:pic>
        <p:sp>
          <p:nvSpPr>
            <p:cNvPr id="17" name="Rectangle 16"/>
            <p:cNvSpPr/>
            <p:nvPr/>
          </p:nvSpPr>
          <p:spPr>
            <a:xfrm>
              <a:off x="1218311" y="3489176"/>
              <a:ext cx="7568467" cy="646331"/>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Develop a learning community within the Central Office and the Local Performance Sites (</a:t>
              </a:r>
              <a:r>
                <a:rPr lang="en-US" dirty="0" smtClean="0">
                  <a:solidFill>
                    <a:schemeClr val="tx1">
                      <a:lumMod val="65000"/>
                      <a:lumOff val="35000"/>
                    </a:schemeClr>
                  </a:solidFill>
                  <a:latin typeface="Arial" panose="020B0604020202020204" pitchFamily="34" charset="0"/>
                  <a:cs typeface="Arial" panose="020B0604020202020204" pitchFamily="34" charset="0"/>
                </a:rPr>
                <a:t>LPSs)</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190500" y="3334012"/>
            <a:ext cx="8762999" cy="825941"/>
            <a:chOff x="190500" y="3394977"/>
            <a:chExt cx="8762999" cy="825941"/>
          </a:xfrm>
        </p:grpSpPr>
        <p:sp>
          <p:nvSpPr>
            <p:cNvPr id="19" name="Rectangle 18"/>
            <p:cNvSpPr/>
            <p:nvPr/>
          </p:nvSpPr>
          <p:spPr>
            <a:xfrm>
              <a:off x="928215" y="3398544"/>
              <a:ext cx="8025284" cy="821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entagon 19"/>
            <p:cNvSpPr/>
            <p:nvPr/>
          </p:nvSpPr>
          <p:spPr>
            <a:xfrm>
              <a:off x="190500" y="3398544"/>
              <a:ext cx="985158" cy="819017"/>
            </a:xfrm>
            <a:prstGeom prst="homePlate">
              <a:avLst>
                <a:gd name="adj" fmla="val 202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p:cNvSpPr txBox="1">
              <a:spLocks/>
            </p:cNvSpPr>
            <p:nvPr/>
          </p:nvSpPr>
          <p:spPr>
            <a:xfrm>
              <a:off x="481516" y="3553067"/>
              <a:ext cx="332751" cy="535531"/>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solidFill>
                    <a:schemeClr val="bg1"/>
                  </a:solidFill>
                  <a:latin typeface="Century Gothic" panose="020B0502020202020204" pitchFamily="34" charset="0"/>
                </a:rPr>
                <a:t>3</a:t>
              </a:r>
              <a:endParaRPr lang="en-US" sz="3200" dirty="0">
                <a:solidFill>
                  <a:schemeClr val="bg1"/>
                </a:solidFill>
                <a:latin typeface="Century Gothic" panose="020B0502020202020204" pitchFamily="34" charset="0"/>
              </a:endParaRPr>
            </a:p>
          </p:txBody>
        </p:sp>
        <p:pic>
          <p:nvPicPr>
            <p:cNvPr id="22" name="Picture 21"/>
            <p:cNvPicPr>
              <a:picLocks noChangeAspect="1"/>
            </p:cNvPicPr>
            <p:nvPr/>
          </p:nvPicPr>
          <p:blipFill>
            <a:blip r:embed="rId4" cstate="screen">
              <a:lum bright="70000" contrast="-70000"/>
              <a:extLst>
                <a:ext uri="{28A0092B-C50C-407E-A947-70E740481C1C}">
                  <a14:useLocalDpi xmlns:a14="http://schemas.microsoft.com/office/drawing/2010/main" val="0"/>
                </a:ext>
              </a:extLst>
            </a:blip>
            <a:stretch>
              <a:fillRect/>
            </a:stretch>
          </p:blipFill>
          <p:spPr>
            <a:xfrm>
              <a:off x="8133809" y="3394977"/>
              <a:ext cx="795956" cy="825941"/>
            </a:xfrm>
            <a:prstGeom prst="rect">
              <a:avLst/>
            </a:prstGeom>
          </p:spPr>
        </p:pic>
        <p:sp>
          <p:nvSpPr>
            <p:cNvPr id="23" name="Rectangle 22"/>
            <p:cNvSpPr/>
            <p:nvPr/>
          </p:nvSpPr>
          <p:spPr>
            <a:xfrm>
              <a:off x="1218311" y="3489176"/>
              <a:ext cx="7568467" cy="646331"/>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Expose public health students to the value of working in underserved areas</a:t>
              </a:r>
            </a:p>
          </p:txBody>
        </p:sp>
      </p:grpSp>
      <p:grpSp>
        <p:nvGrpSpPr>
          <p:cNvPr id="24" name="Group 23"/>
          <p:cNvGrpSpPr/>
          <p:nvPr/>
        </p:nvGrpSpPr>
        <p:grpSpPr>
          <a:xfrm>
            <a:off x="190500" y="4283877"/>
            <a:ext cx="8762999" cy="821825"/>
            <a:chOff x="190500" y="3398544"/>
            <a:chExt cx="8762999" cy="821825"/>
          </a:xfrm>
        </p:grpSpPr>
        <p:sp>
          <p:nvSpPr>
            <p:cNvPr id="25" name="Rectangle 24"/>
            <p:cNvSpPr/>
            <p:nvPr/>
          </p:nvSpPr>
          <p:spPr>
            <a:xfrm>
              <a:off x="928215" y="3398544"/>
              <a:ext cx="8025284" cy="821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a:off x="190500" y="3398544"/>
              <a:ext cx="985158" cy="819017"/>
            </a:xfrm>
            <a:prstGeom prst="homePlate">
              <a:avLst>
                <a:gd name="adj" fmla="val 202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p:cNvSpPr txBox="1">
              <a:spLocks/>
            </p:cNvSpPr>
            <p:nvPr/>
          </p:nvSpPr>
          <p:spPr>
            <a:xfrm>
              <a:off x="470883" y="3553067"/>
              <a:ext cx="332751" cy="535531"/>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solidFill>
                    <a:schemeClr val="bg1"/>
                  </a:solidFill>
                  <a:latin typeface="Century Gothic" panose="020B0502020202020204" pitchFamily="34" charset="0"/>
                </a:rPr>
                <a:t>4</a:t>
              </a:r>
              <a:endParaRPr lang="en-US" sz="3200" dirty="0">
                <a:solidFill>
                  <a:schemeClr val="bg1"/>
                </a:solidFill>
                <a:latin typeface="Century Gothic" panose="020B0502020202020204" pitchFamily="34" charset="0"/>
              </a:endParaRPr>
            </a:p>
          </p:txBody>
        </p:sp>
        <p:sp>
          <p:nvSpPr>
            <p:cNvPr id="28" name="Rectangle 27"/>
            <p:cNvSpPr/>
            <p:nvPr/>
          </p:nvSpPr>
          <p:spPr>
            <a:xfrm>
              <a:off x="1218311" y="3616772"/>
              <a:ext cx="7568467" cy="369332"/>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Advocate for public health systems and policies</a:t>
              </a:r>
            </a:p>
          </p:txBody>
        </p:sp>
      </p:grpSp>
      <p:grpSp>
        <p:nvGrpSpPr>
          <p:cNvPr id="29" name="Group 28"/>
          <p:cNvGrpSpPr/>
          <p:nvPr/>
        </p:nvGrpSpPr>
        <p:grpSpPr>
          <a:xfrm>
            <a:off x="190500" y="5222341"/>
            <a:ext cx="8762999" cy="821825"/>
            <a:chOff x="190500" y="3398544"/>
            <a:chExt cx="8762999" cy="821825"/>
          </a:xfrm>
        </p:grpSpPr>
        <p:sp>
          <p:nvSpPr>
            <p:cNvPr id="30" name="Rectangle 29"/>
            <p:cNvSpPr/>
            <p:nvPr/>
          </p:nvSpPr>
          <p:spPr>
            <a:xfrm>
              <a:off x="928215" y="3398544"/>
              <a:ext cx="8025284" cy="821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entagon 30"/>
            <p:cNvSpPr/>
            <p:nvPr/>
          </p:nvSpPr>
          <p:spPr>
            <a:xfrm>
              <a:off x="190500" y="3398544"/>
              <a:ext cx="985158" cy="819017"/>
            </a:xfrm>
            <a:prstGeom prst="homePlate">
              <a:avLst>
                <a:gd name="adj" fmla="val 202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txBox="1">
              <a:spLocks/>
            </p:cNvSpPr>
            <p:nvPr/>
          </p:nvSpPr>
          <p:spPr>
            <a:xfrm>
              <a:off x="470883" y="3553067"/>
              <a:ext cx="332751" cy="535531"/>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solidFill>
                    <a:schemeClr val="bg1"/>
                  </a:solidFill>
                  <a:latin typeface="Century Gothic" panose="020B0502020202020204" pitchFamily="34" charset="0"/>
                </a:rPr>
                <a:t>5</a:t>
              </a:r>
              <a:endParaRPr lang="en-US" sz="3200" dirty="0">
                <a:solidFill>
                  <a:schemeClr val="bg1"/>
                </a:solidFill>
                <a:latin typeface="Century Gothic" panose="020B0502020202020204" pitchFamily="34" charset="0"/>
              </a:endParaRPr>
            </a:p>
          </p:txBody>
        </p:sp>
        <p:sp>
          <p:nvSpPr>
            <p:cNvPr id="33" name="Rectangle 32"/>
            <p:cNvSpPr/>
            <p:nvPr/>
          </p:nvSpPr>
          <p:spPr>
            <a:xfrm>
              <a:off x="1218311" y="3496452"/>
              <a:ext cx="7568467" cy="646331"/>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Contribute to the work of the national Public Health Training Center (PHTC) program.</a:t>
              </a:r>
            </a:p>
          </p:txBody>
        </p:sp>
      </p:grpSp>
      <p:pic>
        <p:nvPicPr>
          <p:cNvPr id="34" name="Picture 33"/>
          <p:cNvPicPr>
            <a:picLocks noChangeAspect="1"/>
          </p:cNvPicPr>
          <p:nvPr/>
        </p:nvPicPr>
        <p:blipFill>
          <a:blip r:embed="rId5" cstate="screen">
            <a:lum bright="70000" contrast="-70000"/>
            <a:extLst>
              <a:ext uri="{28A0092B-C50C-407E-A947-70E740481C1C}">
                <a14:useLocalDpi xmlns:a14="http://schemas.microsoft.com/office/drawing/2010/main" val="0"/>
              </a:ext>
            </a:extLst>
          </a:blip>
          <a:stretch>
            <a:fillRect/>
          </a:stretch>
        </p:blipFill>
        <p:spPr>
          <a:xfrm flipH="1">
            <a:off x="8152014" y="4296624"/>
            <a:ext cx="799482" cy="804766"/>
          </a:xfrm>
          <a:prstGeom prst="rect">
            <a:avLst/>
          </a:prstGeom>
        </p:spPr>
      </p:pic>
      <p:pic>
        <p:nvPicPr>
          <p:cNvPr id="35" name="Picture 34"/>
          <p:cNvPicPr>
            <a:picLocks noChangeAspect="1"/>
          </p:cNvPicPr>
          <p:nvPr/>
        </p:nvPicPr>
        <p:blipFill>
          <a:blip r:embed="rId6" cstate="screen">
            <a:lum bright="70000" contrast="-70000"/>
            <a:extLst>
              <a:ext uri="{28A0092B-C50C-407E-A947-70E740481C1C}">
                <a14:useLocalDpi xmlns:a14="http://schemas.microsoft.com/office/drawing/2010/main" val="0"/>
              </a:ext>
            </a:extLst>
          </a:blip>
          <a:stretch>
            <a:fillRect/>
          </a:stretch>
        </p:blipFill>
        <p:spPr>
          <a:xfrm>
            <a:off x="8253663" y="5245769"/>
            <a:ext cx="705436" cy="795590"/>
          </a:xfrm>
          <a:prstGeom prst="rect">
            <a:avLst/>
          </a:prstGeom>
        </p:spPr>
      </p:pic>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7</a:t>
            </a:fld>
            <a:endParaRPr lang="en-US" dirty="0"/>
          </a:p>
        </p:txBody>
      </p:sp>
    </p:spTree>
    <p:extLst>
      <p:ext uri="{BB962C8B-B14F-4D97-AF65-F5344CB8AC3E}">
        <p14:creationId xmlns:p14="http://schemas.microsoft.com/office/powerpoint/2010/main" val="3330339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Region IV PHTC Network</a:t>
            </a:r>
            <a:endParaRPr lang="en-US" dirty="0"/>
          </a:p>
        </p:txBody>
      </p:sp>
      <p:sp>
        <p:nvSpPr>
          <p:cNvPr id="5" name="Text Placeholder 4"/>
          <p:cNvSpPr>
            <a:spLocks noGrp="1"/>
          </p:cNvSpPr>
          <p:nvPr>
            <p:ph type="body" sz="quarter" idx="16"/>
          </p:nvPr>
        </p:nvSpPr>
        <p:spPr/>
        <p:txBody>
          <a:bodyPr>
            <a:noAutofit/>
          </a:bodyPr>
          <a:lstStyle/>
          <a:p>
            <a:r>
              <a:rPr lang="en-US" sz="1800" dirty="0" smtClean="0"/>
              <a:t>Region IV Central Office and Local Performance Sites (LPS)</a:t>
            </a:r>
            <a:endParaRPr lang="en-US" sz="1800" dirty="0"/>
          </a:p>
        </p:txBody>
      </p:sp>
      <p:cxnSp>
        <p:nvCxnSpPr>
          <p:cNvPr id="8" name="Straight Arrow Connector 7"/>
          <p:cNvCxnSpPr/>
          <p:nvPr/>
        </p:nvCxnSpPr>
        <p:spPr>
          <a:xfrm rot="5400000" flipH="1">
            <a:off x="3062942" y="4598344"/>
            <a:ext cx="274320" cy="0"/>
          </a:xfrm>
          <a:prstGeom prst="straightConnector1">
            <a:avLst/>
          </a:prstGeom>
          <a:ln>
            <a:solidFill>
              <a:srgbClr val="5998D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96385" y="2843925"/>
            <a:ext cx="1920240" cy="0"/>
          </a:xfrm>
          <a:prstGeom prst="straightConnector1">
            <a:avLst/>
          </a:prstGeom>
          <a:ln>
            <a:solidFill>
              <a:srgbClr val="3E506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139880" y="4885106"/>
            <a:ext cx="2377440" cy="0"/>
          </a:xfrm>
          <a:prstGeom prst="straightConnector1">
            <a:avLst/>
          </a:prstGeom>
          <a:ln>
            <a:solidFill>
              <a:srgbClr val="62C4D9"/>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14244" y="3946643"/>
            <a:ext cx="1645920" cy="0"/>
          </a:xfrm>
          <a:prstGeom prst="straightConnector1">
            <a:avLst/>
          </a:prstGeom>
          <a:ln>
            <a:solidFill>
              <a:srgbClr val="222B6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11315" y="4758613"/>
            <a:ext cx="2777575" cy="461665"/>
          </a:xfrm>
          <a:prstGeom prst="rect">
            <a:avLst/>
          </a:prstGeom>
        </p:spPr>
        <p:txBody>
          <a:bodyPr wrap="square">
            <a:spAutoFit/>
          </a:bodyPr>
          <a:lstStyle/>
          <a:p>
            <a:pPr algn="ctr"/>
            <a:r>
              <a:rPr lang="en-US" sz="1200" b="1" dirty="0">
                <a:solidFill>
                  <a:schemeClr val="tx1">
                    <a:lumMod val="65000"/>
                    <a:lumOff val="35000"/>
                  </a:schemeClr>
                </a:solidFill>
              </a:rPr>
              <a:t>Alabama and Mississippi LPS:  </a:t>
            </a:r>
            <a:r>
              <a:rPr lang="en-US" sz="1200" dirty="0">
                <a:solidFill>
                  <a:schemeClr val="tx1">
                    <a:lumMod val="65000"/>
                    <a:lumOff val="35000"/>
                  </a:schemeClr>
                </a:solidFill>
              </a:rPr>
              <a:t>University of Alabama at Birmingham</a:t>
            </a:r>
          </a:p>
        </p:txBody>
      </p:sp>
      <p:cxnSp>
        <p:nvCxnSpPr>
          <p:cNvPr id="13" name="Straight Arrow Connector 12"/>
          <p:cNvCxnSpPr/>
          <p:nvPr/>
        </p:nvCxnSpPr>
        <p:spPr>
          <a:xfrm>
            <a:off x="1864889" y="2081738"/>
            <a:ext cx="1920240" cy="0"/>
          </a:xfrm>
          <a:prstGeom prst="straightConnector1">
            <a:avLst/>
          </a:prstGeom>
          <a:ln>
            <a:solidFill>
              <a:srgbClr val="2C3F4C"/>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7053" y="1956957"/>
            <a:ext cx="1750894" cy="461665"/>
          </a:xfrm>
          <a:prstGeom prst="rect">
            <a:avLst/>
          </a:prstGeom>
        </p:spPr>
        <p:txBody>
          <a:bodyPr wrap="square">
            <a:spAutoFit/>
          </a:bodyPr>
          <a:lstStyle/>
          <a:p>
            <a:r>
              <a:rPr lang="en-US" sz="1200" b="1" dirty="0">
                <a:solidFill>
                  <a:schemeClr val="tx1">
                    <a:lumMod val="65000"/>
                    <a:lumOff val="35000"/>
                  </a:schemeClr>
                </a:solidFill>
              </a:rPr>
              <a:t>Kentucky LPS:  </a:t>
            </a:r>
            <a:endParaRPr lang="en-US" sz="1200" b="1" dirty="0" smtClean="0">
              <a:solidFill>
                <a:schemeClr val="tx1">
                  <a:lumMod val="65000"/>
                  <a:lumOff val="35000"/>
                </a:schemeClr>
              </a:solidFill>
            </a:endParaRPr>
          </a:p>
          <a:p>
            <a:r>
              <a:rPr lang="en-US" sz="1200" dirty="0" smtClean="0">
                <a:solidFill>
                  <a:schemeClr val="tx1">
                    <a:lumMod val="65000"/>
                    <a:lumOff val="35000"/>
                  </a:schemeClr>
                </a:solidFill>
              </a:rPr>
              <a:t>University </a:t>
            </a:r>
            <a:r>
              <a:rPr lang="en-US" sz="1200" dirty="0">
                <a:solidFill>
                  <a:schemeClr val="tx1">
                    <a:lumMod val="65000"/>
                    <a:lumOff val="35000"/>
                  </a:schemeClr>
                </a:solidFill>
              </a:rPr>
              <a:t>of Louisville</a:t>
            </a:r>
          </a:p>
        </p:txBody>
      </p:sp>
      <p:sp>
        <p:nvSpPr>
          <p:cNvPr id="15" name="Rectangle 14"/>
          <p:cNvSpPr/>
          <p:nvPr/>
        </p:nvSpPr>
        <p:spPr>
          <a:xfrm>
            <a:off x="537053" y="2708096"/>
            <a:ext cx="1630579" cy="646331"/>
          </a:xfrm>
          <a:prstGeom prst="rect">
            <a:avLst/>
          </a:prstGeom>
        </p:spPr>
        <p:txBody>
          <a:bodyPr wrap="square">
            <a:spAutoFit/>
          </a:bodyPr>
          <a:lstStyle/>
          <a:p>
            <a:r>
              <a:rPr lang="en-US" sz="1200" b="1" dirty="0">
                <a:solidFill>
                  <a:schemeClr val="tx1">
                    <a:lumMod val="65000"/>
                    <a:lumOff val="35000"/>
                  </a:schemeClr>
                </a:solidFill>
              </a:rPr>
              <a:t>Tennessee LPS:  </a:t>
            </a:r>
            <a:r>
              <a:rPr lang="en-US" sz="1200" b="1" dirty="0" smtClean="0">
                <a:solidFill>
                  <a:schemeClr val="tx1">
                    <a:lumMod val="65000"/>
                    <a:lumOff val="35000"/>
                  </a:schemeClr>
                </a:solidFill>
              </a:rPr>
              <a:t/>
            </a:r>
            <a:br>
              <a:rPr lang="en-US" sz="1200" b="1" dirty="0" smtClean="0">
                <a:solidFill>
                  <a:schemeClr val="tx1">
                    <a:lumMod val="65000"/>
                    <a:lumOff val="35000"/>
                  </a:schemeClr>
                </a:solidFill>
              </a:rPr>
            </a:br>
            <a:r>
              <a:rPr lang="en-US" sz="1200" dirty="0" smtClean="0">
                <a:solidFill>
                  <a:schemeClr val="tx1">
                    <a:lumMod val="65000"/>
                    <a:lumOff val="35000"/>
                  </a:schemeClr>
                </a:solidFill>
              </a:rPr>
              <a:t>East </a:t>
            </a:r>
            <a:r>
              <a:rPr lang="en-US" sz="1200" dirty="0">
                <a:solidFill>
                  <a:schemeClr val="tx1">
                    <a:lumMod val="65000"/>
                    <a:lumOff val="35000"/>
                  </a:schemeClr>
                </a:solidFill>
              </a:rPr>
              <a:t>Tennessee State University</a:t>
            </a:r>
          </a:p>
        </p:txBody>
      </p:sp>
      <p:sp>
        <p:nvSpPr>
          <p:cNvPr id="16" name="Rectangle 15"/>
          <p:cNvSpPr/>
          <p:nvPr/>
        </p:nvSpPr>
        <p:spPr>
          <a:xfrm>
            <a:off x="5950947" y="3104822"/>
            <a:ext cx="2669291" cy="461665"/>
          </a:xfrm>
          <a:prstGeom prst="rect">
            <a:avLst/>
          </a:prstGeom>
        </p:spPr>
        <p:txBody>
          <a:bodyPr wrap="square">
            <a:spAutoFit/>
          </a:bodyPr>
          <a:lstStyle/>
          <a:p>
            <a:pPr algn="r"/>
            <a:r>
              <a:rPr lang="en-US" sz="1200" b="1" dirty="0">
                <a:solidFill>
                  <a:schemeClr val="tx1">
                    <a:lumMod val="65000"/>
                    <a:lumOff val="35000"/>
                  </a:schemeClr>
                </a:solidFill>
              </a:rPr>
              <a:t>South Carolina LPS:  </a:t>
            </a:r>
            <a:r>
              <a:rPr lang="en-US" sz="1200" b="1" dirty="0" smtClean="0">
                <a:solidFill>
                  <a:schemeClr val="tx1">
                    <a:lumMod val="65000"/>
                    <a:lumOff val="35000"/>
                  </a:schemeClr>
                </a:solidFill>
              </a:rPr>
              <a:t/>
            </a:r>
            <a:br>
              <a:rPr lang="en-US" sz="1200" b="1" dirty="0" smtClean="0">
                <a:solidFill>
                  <a:schemeClr val="tx1">
                    <a:lumMod val="65000"/>
                    <a:lumOff val="35000"/>
                  </a:schemeClr>
                </a:solidFill>
              </a:rPr>
            </a:br>
            <a:r>
              <a:rPr lang="en-US" sz="1200" dirty="0" smtClean="0">
                <a:solidFill>
                  <a:schemeClr val="tx1">
                    <a:lumMod val="65000"/>
                    <a:lumOff val="35000"/>
                  </a:schemeClr>
                </a:solidFill>
              </a:rPr>
              <a:t>Medical </a:t>
            </a:r>
            <a:r>
              <a:rPr lang="en-US" sz="1200" dirty="0">
                <a:solidFill>
                  <a:schemeClr val="tx1">
                    <a:lumMod val="65000"/>
                    <a:lumOff val="35000"/>
                  </a:schemeClr>
                </a:solidFill>
              </a:rPr>
              <a:t>University of South Carolina</a:t>
            </a:r>
          </a:p>
        </p:txBody>
      </p:sp>
      <p:sp>
        <p:nvSpPr>
          <p:cNvPr id="17" name="Rectangle 16"/>
          <p:cNvSpPr/>
          <p:nvPr/>
        </p:nvSpPr>
        <p:spPr>
          <a:xfrm>
            <a:off x="6117670" y="4747980"/>
            <a:ext cx="2502568" cy="461665"/>
          </a:xfrm>
          <a:prstGeom prst="rect">
            <a:avLst/>
          </a:prstGeom>
        </p:spPr>
        <p:txBody>
          <a:bodyPr wrap="square">
            <a:spAutoFit/>
          </a:bodyPr>
          <a:lstStyle/>
          <a:p>
            <a:pPr algn="r"/>
            <a:r>
              <a:rPr lang="en-US" sz="1200" b="1" dirty="0">
                <a:solidFill>
                  <a:schemeClr val="tx1">
                    <a:lumMod val="65000"/>
                    <a:lumOff val="35000"/>
                  </a:schemeClr>
                </a:solidFill>
              </a:rPr>
              <a:t>Florida LPS:  </a:t>
            </a:r>
            <a:r>
              <a:rPr lang="en-US" sz="1200" b="1" dirty="0" smtClean="0">
                <a:solidFill>
                  <a:schemeClr val="tx1">
                    <a:lumMod val="65000"/>
                    <a:lumOff val="35000"/>
                  </a:schemeClr>
                </a:solidFill>
              </a:rPr>
              <a:t/>
            </a:r>
            <a:br>
              <a:rPr lang="en-US" sz="1200" b="1" dirty="0" smtClean="0">
                <a:solidFill>
                  <a:schemeClr val="tx1">
                    <a:lumMod val="65000"/>
                    <a:lumOff val="35000"/>
                  </a:schemeClr>
                </a:solidFill>
              </a:rPr>
            </a:br>
            <a:r>
              <a:rPr lang="en-US" sz="1200" dirty="0" smtClean="0">
                <a:solidFill>
                  <a:schemeClr val="tx1">
                    <a:lumMod val="65000"/>
                    <a:lumOff val="35000"/>
                  </a:schemeClr>
                </a:solidFill>
              </a:rPr>
              <a:t>Florida </a:t>
            </a:r>
            <a:r>
              <a:rPr lang="en-US" sz="1200" dirty="0">
                <a:solidFill>
                  <a:schemeClr val="tx1">
                    <a:lumMod val="65000"/>
                    <a:lumOff val="35000"/>
                  </a:schemeClr>
                </a:solidFill>
              </a:rPr>
              <a:t>A&amp;M University</a:t>
            </a:r>
          </a:p>
        </p:txBody>
      </p:sp>
      <p:sp>
        <p:nvSpPr>
          <p:cNvPr id="18" name="Rectangle 17"/>
          <p:cNvSpPr/>
          <p:nvPr/>
        </p:nvSpPr>
        <p:spPr>
          <a:xfrm>
            <a:off x="5977014" y="3817686"/>
            <a:ext cx="2643224" cy="646331"/>
          </a:xfrm>
          <a:prstGeom prst="rect">
            <a:avLst/>
          </a:prstGeom>
        </p:spPr>
        <p:txBody>
          <a:bodyPr wrap="square">
            <a:spAutoFit/>
          </a:bodyPr>
          <a:lstStyle/>
          <a:p>
            <a:pPr algn="r"/>
            <a:r>
              <a:rPr lang="en-US" sz="1200" b="1" dirty="0">
                <a:solidFill>
                  <a:schemeClr val="tx1">
                    <a:lumMod val="65000"/>
                    <a:lumOff val="35000"/>
                  </a:schemeClr>
                </a:solidFill>
              </a:rPr>
              <a:t>Region IV PHTC Central Office: </a:t>
            </a:r>
            <a:r>
              <a:rPr lang="en-US" sz="1200" b="1" dirty="0" smtClean="0">
                <a:solidFill>
                  <a:schemeClr val="tx1">
                    <a:lumMod val="65000"/>
                    <a:lumOff val="35000"/>
                  </a:schemeClr>
                </a:solidFill>
              </a:rPr>
              <a:t/>
            </a:r>
            <a:br>
              <a:rPr lang="en-US" sz="1200" b="1" dirty="0" smtClean="0">
                <a:solidFill>
                  <a:schemeClr val="tx1">
                    <a:lumMod val="65000"/>
                    <a:lumOff val="35000"/>
                  </a:schemeClr>
                </a:solidFill>
              </a:rPr>
            </a:br>
            <a:r>
              <a:rPr lang="en-US" sz="1200" dirty="0" smtClean="0">
                <a:solidFill>
                  <a:schemeClr val="tx1">
                    <a:lumMod val="65000"/>
                    <a:lumOff val="35000"/>
                  </a:schemeClr>
                </a:solidFill>
              </a:rPr>
              <a:t>Rollins </a:t>
            </a:r>
            <a:r>
              <a:rPr lang="en-US" sz="1200" dirty="0">
                <a:solidFill>
                  <a:schemeClr val="tx1">
                    <a:lumMod val="65000"/>
                    <a:lumOff val="35000"/>
                  </a:schemeClr>
                </a:solidFill>
              </a:rPr>
              <a:t>School of Public Health, Emory University</a:t>
            </a:r>
          </a:p>
        </p:txBody>
      </p:sp>
      <p:grpSp>
        <p:nvGrpSpPr>
          <p:cNvPr id="19" name="Group 18"/>
          <p:cNvGrpSpPr/>
          <p:nvPr/>
        </p:nvGrpSpPr>
        <p:grpSpPr>
          <a:xfrm>
            <a:off x="5654837" y="2186961"/>
            <a:ext cx="2965401" cy="646331"/>
            <a:chOff x="5835316" y="2223059"/>
            <a:chExt cx="2965401" cy="646331"/>
          </a:xfrm>
        </p:grpSpPr>
        <p:sp>
          <p:nvSpPr>
            <p:cNvPr id="21" name="Rectangle 20"/>
            <p:cNvSpPr/>
            <p:nvPr/>
          </p:nvSpPr>
          <p:spPr>
            <a:xfrm>
              <a:off x="6586919" y="2223059"/>
              <a:ext cx="2213798" cy="646331"/>
            </a:xfrm>
            <a:prstGeom prst="rect">
              <a:avLst/>
            </a:prstGeom>
          </p:spPr>
          <p:txBody>
            <a:bodyPr wrap="square">
              <a:spAutoFit/>
            </a:bodyPr>
            <a:lstStyle/>
            <a:p>
              <a:pPr algn="r"/>
              <a:r>
                <a:rPr lang="en-US" sz="1200" b="1" dirty="0" smtClean="0">
                  <a:solidFill>
                    <a:schemeClr val="tx1">
                      <a:lumMod val="65000"/>
                      <a:lumOff val="35000"/>
                    </a:schemeClr>
                  </a:solidFill>
                </a:rPr>
                <a:t>North Carolina LPS:  </a:t>
              </a:r>
            </a:p>
            <a:p>
              <a:pPr algn="r"/>
              <a:r>
                <a:rPr lang="en-US" sz="1200" dirty="0" smtClean="0">
                  <a:solidFill>
                    <a:schemeClr val="tx1">
                      <a:lumMod val="65000"/>
                      <a:lumOff val="35000"/>
                    </a:schemeClr>
                  </a:solidFill>
                </a:rPr>
                <a:t>University </a:t>
              </a:r>
              <a:r>
                <a:rPr lang="en-US" sz="1200" dirty="0">
                  <a:solidFill>
                    <a:schemeClr val="tx1">
                      <a:lumMod val="65000"/>
                      <a:lumOff val="35000"/>
                    </a:schemeClr>
                  </a:solidFill>
                </a:rPr>
                <a:t>of North </a:t>
              </a:r>
              <a:r>
                <a:rPr lang="en-US" sz="1200" dirty="0" smtClean="0">
                  <a:solidFill>
                    <a:schemeClr val="tx1">
                      <a:lumMod val="65000"/>
                      <a:lumOff val="35000"/>
                    </a:schemeClr>
                  </a:solidFill>
                </a:rPr>
                <a:t>Carolina Wilmington</a:t>
              </a:r>
              <a:endParaRPr lang="en-US" sz="1200" dirty="0">
                <a:solidFill>
                  <a:schemeClr val="tx1">
                    <a:lumMod val="65000"/>
                    <a:lumOff val="35000"/>
                  </a:schemeClr>
                </a:solidFill>
              </a:endParaRPr>
            </a:p>
          </p:txBody>
        </p:sp>
        <p:cxnSp>
          <p:nvCxnSpPr>
            <p:cNvPr id="22" name="Straight Arrow Connector 21"/>
            <p:cNvCxnSpPr/>
            <p:nvPr/>
          </p:nvCxnSpPr>
          <p:spPr>
            <a:xfrm flipH="1">
              <a:off x="5835316" y="2358473"/>
              <a:ext cx="1287379" cy="0"/>
            </a:xfrm>
            <a:prstGeom prst="straightConnector1">
              <a:avLst/>
            </a:prstGeom>
            <a:ln>
              <a:solidFill>
                <a:srgbClr val="567581"/>
              </a:solid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H="1">
            <a:off x="5296296" y="3236779"/>
            <a:ext cx="1645920" cy="0"/>
          </a:xfrm>
          <a:prstGeom prst="straightConnector1">
            <a:avLst/>
          </a:prstGeom>
          <a:ln>
            <a:solidFill>
              <a:srgbClr val="3986AB"/>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397854" y="1727722"/>
            <a:ext cx="3600575" cy="4053932"/>
          </a:xfrm>
          <a:prstGeom prst="rect">
            <a:avLst/>
          </a:prstGeom>
        </p:spPr>
      </p:pic>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8</a:t>
            </a:fld>
            <a:endParaRPr lang="en-US" dirty="0"/>
          </a:p>
        </p:txBody>
      </p:sp>
    </p:spTree>
    <p:extLst>
      <p:ext uri="{BB962C8B-B14F-4D97-AF65-F5344CB8AC3E}">
        <p14:creationId xmlns:p14="http://schemas.microsoft.com/office/powerpoint/2010/main" val="2084711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Training Program Principles</a:t>
            </a:r>
            <a:endParaRPr lang="en-US" dirty="0"/>
          </a:p>
        </p:txBody>
      </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9</a:t>
            </a:fld>
            <a:endParaRPr lang="en-US" dirty="0"/>
          </a:p>
        </p:txBody>
      </p:sp>
    </p:spTree>
    <p:extLst>
      <p:ext uri="{BB962C8B-B14F-4D97-AF65-F5344CB8AC3E}">
        <p14:creationId xmlns:p14="http://schemas.microsoft.com/office/powerpoint/2010/main" val="1000590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4PHTC">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4PHTC and PHLN Slides">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4PHTC">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5866</TotalTime>
  <Words>1469</Words>
  <Application>Microsoft Office PowerPoint</Application>
  <PresentationFormat>On-screen Show (4:3)</PresentationFormat>
  <Paragraphs>365</Paragraphs>
  <Slides>33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Wingdings</vt:lpstr>
      <vt:lpstr>Calibri</vt:lpstr>
      <vt:lpstr>Arial</vt:lpstr>
      <vt:lpstr>Century Gothic</vt:lpstr>
      <vt:lpstr>Times New Roman</vt:lpstr>
      <vt:lpstr>Segoe UI</vt:lpstr>
      <vt:lpstr>Office Theme</vt:lpstr>
      <vt:lpstr>R4PHTC and PHLN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Carvalho, Michelle L</cp:lastModifiedBy>
  <cp:revision>534</cp:revision>
  <dcterms:created xsi:type="dcterms:W3CDTF">2015-07-15T15:26:15Z</dcterms:created>
  <dcterms:modified xsi:type="dcterms:W3CDTF">2016-11-09T15:48:37Z</dcterms:modified>
</cp:coreProperties>
</file>