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4" r:id="rId2"/>
    <p:sldId id="265" r:id="rId3"/>
    <p:sldId id="263"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Gotham Book" panose="02000603040000020004" pitchFamily="2" charset="0"/>
      <p:regular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varScale="1">
        <p:scale>
          <a:sx n="45" d="100"/>
          <a:sy n="45" d="100"/>
        </p:scale>
        <p:origin x="2640" y="66"/>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11" Type="http://schemas.openxmlformats.org/officeDocument/2006/relationships/image" Target="../media/image9.png"/><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235180"/>
            <a:ext cx="7691195" cy="707886"/>
          </a:xfrm>
          <a:prstGeom prst="rect">
            <a:avLst/>
          </a:prstGeom>
        </p:spPr>
        <p:txBody>
          <a:bodyPr wrap="square">
            <a:spAutoFit/>
          </a:bodyPr>
          <a:lstStyle/>
          <a:p>
            <a:pPr algn="ct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0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2584175" y="358102"/>
            <a:ext cx="54425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644306" y="357135"/>
            <a:ext cx="4346340"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39" y="80507"/>
            <a:ext cx="2342315" cy="1375859"/>
          </a:xfrm>
          <a:prstGeom prst="rect">
            <a:avLst/>
          </a:prstGeom>
        </p:spPr>
      </p:pic>
      <p:grpSp>
        <p:nvGrpSpPr>
          <p:cNvPr id="3" name="Group 2"/>
          <p:cNvGrpSpPr/>
          <p:nvPr/>
        </p:nvGrpSpPr>
        <p:grpSpPr>
          <a:xfrm>
            <a:off x="221504" y="9440337"/>
            <a:ext cx="7562862" cy="624082"/>
            <a:chOff x="221504" y="9440337"/>
            <a:chExt cx="7562862" cy="624082"/>
          </a:xfrm>
        </p:grpSpPr>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504" y="9445070"/>
              <a:ext cx="1054403" cy="619349"/>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81393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235180"/>
            <a:ext cx="7691195" cy="707886"/>
          </a:xfrm>
          <a:prstGeom prst="rect">
            <a:avLst/>
          </a:prstGeom>
        </p:spPr>
        <p:txBody>
          <a:bodyPr wrap="square">
            <a:spAutoFit/>
          </a:bodyPr>
          <a:lstStyle/>
          <a:p>
            <a:pPr algn="ct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0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2584175" y="358102"/>
            <a:ext cx="54425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644306" y="357135"/>
            <a:ext cx="4346340"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39" y="80507"/>
            <a:ext cx="2342315" cy="1375859"/>
          </a:xfrm>
          <a:prstGeom prst="rect">
            <a:avLst/>
          </a:prstGeom>
        </p:spPr>
      </p:pic>
      <p:grpSp>
        <p:nvGrpSpPr>
          <p:cNvPr id="62" name="Group 61"/>
          <p:cNvGrpSpPr/>
          <p:nvPr/>
        </p:nvGrpSpPr>
        <p:grpSpPr>
          <a:xfrm>
            <a:off x="221504" y="9440337"/>
            <a:ext cx="7562862" cy="624082"/>
            <a:chOff x="221504" y="9440337"/>
            <a:chExt cx="7562862" cy="624082"/>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504" y="9445070"/>
              <a:ext cx="1054403" cy="619349"/>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175880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714404"/>
            <a:ext cx="278586" cy="214467"/>
          </a:xfrm>
          <a:prstGeom prst="rect">
            <a:avLst/>
          </a:prstGeom>
        </p:spPr>
      </p:pic>
      <p:grpSp>
        <p:nvGrpSpPr>
          <p:cNvPr id="38" name="Group 37"/>
          <p:cNvGrpSpPr/>
          <p:nvPr/>
        </p:nvGrpSpPr>
        <p:grpSpPr>
          <a:xfrm>
            <a:off x="155630" y="2207188"/>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grpSp>
        <p:nvGrpSpPr>
          <p:cNvPr id="2" name="Group 1"/>
          <p:cNvGrpSpPr/>
          <p:nvPr/>
        </p:nvGrpSpPr>
        <p:grpSpPr>
          <a:xfrm>
            <a:off x="155630" y="8666562"/>
            <a:ext cx="7616770" cy="837873"/>
            <a:chOff x="155630" y="7012326"/>
            <a:chExt cx="7616770" cy="837873"/>
          </a:xfrm>
        </p:grpSpPr>
        <p:sp>
          <p:nvSpPr>
            <p:cNvPr id="99" name="Rectangle 98"/>
            <p:cNvSpPr/>
            <p:nvPr/>
          </p:nvSpPr>
          <p:spPr>
            <a:xfrm>
              <a:off x="679707" y="707470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7012326"/>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7026587"/>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701255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7075634"/>
              <a:ext cx="257239" cy="196122"/>
            </a:xfrm>
            <a:prstGeom prst="rect">
              <a:avLst/>
            </a:prstGeom>
          </p:spPr>
        </p:pic>
        <p:sp>
          <p:nvSpPr>
            <p:cNvPr id="98" name="Rectangle 97"/>
            <p:cNvSpPr/>
            <p:nvPr/>
          </p:nvSpPr>
          <p:spPr>
            <a:xfrm>
              <a:off x="155630" y="7316396"/>
              <a:ext cx="7603543" cy="533803"/>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endParaRPr lang="en-US" sz="900" b="1"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IACET </a:t>
              </a:r>
              <a:r>
                <a:rPr lang="en-US" sz="900" b="1" dirty="0">
                  <a:solidFill>
                    <a:srgbClr val="666666"/>
                  </a:solidFill>
                  <a:cs typeface="Arial" panose="020B0604020202020204" pitchFamily="34" charset="0"/>
                </a:rPr>
                <a:t>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fontAlgn="base">
                <a:buClr>
                  <a:schemeClr val="accent1">
                    <a:lumMod val="75000"/>
                  </a:schemeClr>
                </a:buClr>
                <a:buSzPct val="60000"/>
              </a:pPr>
              <a:endParaRPr lang="en-US" sz="900" dirty="0">
                <a:solidFill>
                  <a:srgbClr val="666666"/>
                </a:solidFill>
                <a:cs typeface="Arial" panose="020B0604020202020204" pitchFamily="34" charset="0"/>
              </a:endParaRPr>
            </a:p>
          </p:txBody>
        </p:sp>
      </p:grpSp>
      <p:grpSp>
        <p:nvGrpSpPr>
          <p:cNvPr id="116" name="Group 115"/>
          <p:cNvGrpSpPr/>
          <p:nvPr/>
        </p:nvGrpSpPr>
        <p:grpSpPr>
          <a:xfrm>
            <a:off x="224650" y="7189686"/>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54691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673982"/>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510952"/>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306829"/>
            <a:ext cx="7534523" cy="1854172"/>
            <a:chOff x="237877" y="3260754"/>
            <a:chExt cx="7534523" cy="1854172"/>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338828"/>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pPr fontAlgn="base">
                <a:buClr>
                  <a:schemeClr val="accent1">
                    <a:lumMod val="75000"/>
                  </a:schemeClr>
                </a:buClr>
                <a:buSzPct val="60000"/>
              </a:pPr>
              <a:r>
                <a:rPr lang="en-US" sz="900" dirty="0" smtClean="0">
                  <a:solidFill>
                    <a:srgbClr val="666666"/>
                  </a:solidFill>
                  <a:cs typeface="Arial" panose="020B0604020202020204" pitchFamily="34" charset="0"/>
                </a:rPr>
                <a:t>To change the photo</a:t>
              </a: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on the image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Picture tools &gt; Format on the ribbon</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Change Picture &gt; Browse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Select the image you’d like to use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Insert</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sp>
        <p:nvSpPr>
          <p:cNvPr id="71" name="Rectangle 70"/>
          <p:cNvSpPr/>
          <p:nvPr/>
        </p:nvSpPr>
        <p:spPr>
          <a:xfrm>
            <a:off x="155630" y="1245702"/>
            <a:ext cx="7691195" cy="338554"/>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with Speaker Photo Example”</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5" name="Group 74"/>
          <p:cNvGrpSpPr/>
          <p:nvPr/>
        </p:nvGrpSpPr>
        <p:grpSpPr>
          <a:xfrm>
            <a:off x="237877" y="1695587"/>
            <a:ext cx="7534521" cy="447419"/>
            <a:chOff x="237877" y="2285441"/>
            <a:chExt cx="7534521" cy="447419"/>
          </a:xfrm>
        </p:grpSpPr>
        <p:sp>
          <p:nvSpPr>
            <p:cNvPr id="76" name="Rectangle 75"/>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sp>
        <p:nvSpPr>
          <p:cNvPr id="78" name="Rectangle 77"/>
          <p:cNvSpPr/>
          <p:nvPr/>
        </p:nvSpPr>
        <p:spPr>
          <a:xfrm>
            <a:off x="2584175" y="358102"/>
            <a:ext cx="54425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644306" y="357135"/>
            <a:ext cx="4346340"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39" y="80507"/>
            <a:ext cx="2342315" cy="1375859"/>
          </a:xfrm>
          <a:prstGeom prst="rect">
            <a:avLst/>
          </a:prstGeom>
        </p:spPr>
      </p:pic>
      <p:grpSp>
        <p:nvGrpSpPr>
          <p:cNvPr id="70" name="Group 69"/>
          <p:cNvGrpSpPr/>
          <p:nvPr/>
        </p:nvGrpSpPr>
        <p:grpSpPr>
          <a:xfrm>
            <a:off x="221504" y="9440337"/>
            <a:ext cx="7562862" cy="624082"/>
            <a:chOff x="221504" y="9440337"/>
            <a:chExt cx="7562862" cy="624082"/>
          </a:xfrm>
        </p:grpSpPr>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1504" y="9445070"/>
              <a:ext cx="1054403" cy="619349"/>
            </a:xfrm>
            <a:prstGeom prst="rect">
              <a:avLst/>
            </a:prstGeom>
          </p:spPr>
        </p:pic>
        <p:pic>
          <p:nvPicPr>
            <p:cNvPr id="74" name="Pictur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89" name="Picture 8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35927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747</TotalTime>
  <Words>868</Words>
  <Application>Microsoft Office PowerPoint</Application>
  <PresentationFormat>Custom</PresentationFormat>
  <Paragraphs>106</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Segoe UI</vt:lpstr>
      <vt:lpstr>Calibri</vt:lpstr>
      <vt:lpstr>Gotham</vt:lpstr>
      <vt:lpstr>Gotham Book</vt:lpstr>
      <vt:lpstr>Times New Roman</vt:lpstr>
      <vt:lpstr>Wingdings</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75</cp:revision>
  <dcterms:created xsi:type="dcterms:W3CDTF">2016-05-09T18:27:19Z</dcterms:created>
  <dcterms:modified xsi:type="dcterms:W3CDTF">2016-08-16T19:08:57Z</dcterms:modified>
</cp:coreProperties>
</file>